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5"/>
  </p:notesMasterIdLst>
  <p:sldIdLst>
    <p:sldId id="273" r:id="rId4"/>
  </p:sldIdLst>
  <p:sldSz cx="13439775" cy="7559675"/>
  <p:notesSz cx="7099300" cy="10234613"/>
  <p:embeddedFontLst>
    <p:embeddedFont>
      <p:font typeface="Calibri" panose="020F0502020204030204" pitchFamily="34" charset="0"/>
      <p:regular r:id="rId6"/>
      <p:bold r:id="rId7"/>
      <p:italic r:id="rId8"/>
      <p:boldItalic r:id="rId9"/>
    </p:embeddedFont>
    <p:embeddedFont>
      <p:font typeface="Impact" panose="020B0806030902050204" pitchFamily="34" charset="0"/>
      <p:regular r:id="rId10"/>
    </p:embeddedFont>
  </p:embeddedFont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guide id="3" orient="horz" pos="3481" userDrawn="1">
          <p15:clr>
            <a:srgbClr val="A4A3A4"/>
          </p15:clr>
        </p15:guide>
        <p15:guide id="4" pos="940" userDrawn="1">
          <p15:clr>
            <a:srgbClr val="A4A3A4"/>
          </p15:clr>
        </p15:guide>
        <p15:guide id="5" pos="7987" userDrawn="1">
          <p15:clr>
            <a:srgbClr val="A4A3A4"/>
          </p15:clr>
        </p15:guide>
        <p15:guide id="6" orient="horz" pos="10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16F"/>
    <a:srgbClr val="8E5598"/>
    <a:srgbClr val="00B9EE"/>
    <a:srgbClr val="EB5D0B"/>
    <a:srgbClr val="DA306C"/>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5" autoAdjust="0"/>
  </p:normalViewPr>
  <p:slideViewPr>
    <p:cSldViewPr snapToGrid="0" showGuides="1">
      <p:cViewPr varScale="1">
        <p:scale>
          <a:sx n="78" d="100"/>
          <a:sy n="78" d="100"/>
        </p:scale>
        <p:origin x="528" y="77"/>
      </p:cViewPr>
      <p:guideLst>
        <p:guide orient="horz" pos="2381"/>
        <p:guide pos="4234"/>
        <p:guide orient="horz" pos="3481"/>
        <p:guide pos="940"/>
        <p:guide pos="7987"/>
        <p:guide orient="horz" pos="1056"/>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notesMaster" Target="notesMasters/notesMaster1.xml"/><Relationship Id="rId15" Type="http://schemas.microsoft.com/office/2016/11/relationships/changesInfo" Target="changesInfos/changesInfo1.xml"/><Relationship Id="rId10"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Morrissey" userId="1e6c6991-374f-4be9-8307-9f7590084145" providerId="ADAL" clId="{49720AF5-E593-4429-B466-874673D740D8}"/>
    <pc:docChg chg="custSel modSld">
      <pc:chgData name="Amanda Morrissey" userId="1e6c6991-374f-4be9-8307-9f7590084145" providerId="ADAL" clId="{49720AF5-E593-4429-B466-874673D740D8}" dt="2023-06-15T12:32:41.017" v="61" actId="20577"/>
      <pc:docMkLst>
        <pc:docMk/>
      </pc:docMkLst>
      <pc:sldChg chg="modSp mod">
        <pc:chgData name="Amanda Morrissey" userId="1e6c6991-374f-4be9-8307-9f7590084145" providerId="ADAL" clId="{49720AF5-E593-4429-B466-874673D740D8}" dt="2023-06-15T12:32:41.017" v="61" actId="20577"/>
        <pc:sldMkLst>
          <pc:docMk/>
          <pc:sldMk cId="3007731917" sldId="273"/>
        </pc:sldMkLst>
        <pc:spChg chg="mod">
          <ac:chgData name="Amanda Morrissey" userId="1e6c6991-374f-4be9-8307-9f7590084145" providerId="ADAL" clId="{49720AF5-E593-4429-B466-874673D740D8}" dt="2023-06-15T12:32:41.017" v="61" actId="20577"/>
          <ac:spMkLst>
            <pc:docMk/>
            <pc:sldMk cId="3007731917" sldId="273"/>
            <ac:spMk id="9" creationId="{43889E18-57D8-6940-8899-640FEC7D7F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66BA2CEE-DCE2-44DF-BB5C-69A3F38E0CDE}" type="datetimeFigureOut">
              <a:rPr lang="en-GB" smtClean="0"/>
              <a:t>15/06/2023</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0571A40-91A9-4E9B-BB27-007A3CF04174}" type="slidenum">
              <a:rPr lang="en-GB" smtClean="0"/>
              <a:t>‹#›</a:t>
            </a:fld>
            <a:endParaRPr lang="en-GB"/>
          </a:p>
        </p:txBody>
      </p:sp>
    </p:spTree>
    <p:extLst>
      <p:ext uri="{BB962C8B-B14F-4D97-AF65-F5344CB8AC3E}">
        <p14:creationId xmlns:p14="http://schemas.microsoft.com/office/powerpoint/2010/main" val="2985706588"/>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181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itable Text Slide 9">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D6FC3E-CD7B-AD46-B255-87982940A925}"/>
              </a:ext>
            </a:extLst>
          </p:cNvPr>
          <p:cNvSpPr/>
          <p:nvPr userDrawn="1"/>
        </p:nvSpPr>
        <p:spPr>
          <a:xfrm>
            <a:off x="-1022" y="-11092"/>
            <a:ext cx="5873703" cy="7570768"/>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42 w 5867423"/>
              <a:gd name="connsiteY0" fmla="*/ 26851 h 7572181"/>
              <a:gd name="connsiteX1" fmla="*/ 5867423 w 5867423"/>
              <a:gd name="connsiteY1" fmla="*/ 0 h 7572181"/>
              <a:gd name="connsiteX2" fmla="*/ 4267223 w 5867423"/>
              <a:gd name="connsiteY2" fmla="*/ 7571706 h 7572181"/>
              <a:gd name="connsiteX3" fmla="*/ 296327 w 5867423"/>
              <a:gd name="connsiteY3" fmla="*/ 7572181 h 7572181"/>
              <a:gd name="connsiteX4" fmla="*/ 42 w 5867423"/>
              <a:gd name="connsiteY4" fmla="*/ 26851 h 7572181"/>
              <a:gd name="connsiteX0" fmla="*/ 514 w 5867895"/>
              <a:gd name="connsiteY0" fmla="*/ 26851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26851 h 7572181"/>
              <a:gd name="connsiteX0" fmla="*/ 514 w 5867895"/>
              <a:gd name="connsiteY0" fmla="*/ 26851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26851 h 7572181"/>
              <a:gd name="connsiteX0" fmla="*/ 514 w 5867895"/>
              <a:gd name="connsiteY0" fmla="*/ 13426 h 7572181"/>
              <a:gd name="connsiteX1" fmla="*/ 5867895 w 5867895"/>
              <a:gd name="connsiteY1" fmla="*/ 0 h 7572181"/>
              <a:gd name="connsiteX2" fmla="*/ 4267695 w 5867895"/>
              <a:gd name="connsiteY2" fmla="*/ 7571706 h 7572181"/>
              <a:gd name="connsiteX3" fmla="*/ 14859 w 5867895"/>
              <a:gd name="connsiteY3" fmla="*/ 7572181 h 7572181"/>
              <a:gd name="connsiteX4" fmla="*/ 514 w 5867895"/>
              <a:gd name="connsiteY4" fmla="*/ 13426 h 7572181"/>
              <a:gd name="connsiteX0" fmla="*/ 1039 w 5868420"/>
              <a:gd name="connsiteY0" fmla="*/ 13426 h 7572181"/>
              <a:gd name="connsiteX1" fmla="*/ 5868420 w 5868420"/>
              <a:gd name="connsiteY1" fmla="*/ 0 h 7572181"/>
              <a:gd name="connsiteX2" fmla="*/ 4268220 w 5868420"/>
              <a:gd name="connsiteY2" fmla="*/ 7571706 h 7572181"/>
              <a:gd name="connsiteX3" fmla="*/ 2703 w 5868420"/>
              <a:gd name="connsiteY3" fmla="*/ 7572181 h 7572181"/>
              <a:gd name="connsiteX4" fmla="*/ 1039 w 5868420"/>
              <a:gd name="connsiteY4" fmla="*/ 13426 h 7572181"/>
              <a:gd name="connsiteX0" fmla="*/ 1039 w 5865075"/>
              <a:gd name="connsiteY0" fmla="*/ 0 h 7558755"/>
              <a:gd name="connsiteX1" fmla="*/ 5865075 w 5865075"/>
              <a:gd name="connsiteY1" fmla="*/ 9983 h 7558755"/>
              <a:gd name="connsiteX2" fmla="*/ 4268220 w 5865075"/>
              <a:gd name="connsiteY2" fmla="*/ 7558280 h 7558755"/>
              <a:gd name="connsiteX3" fmla="*/ 2703 w 5865075"/>
              <a:gd name="connsiteY3" fmla="*/ 7558755 h 7558755"/>
              <a:gd name="connsiteX4" fmla="*/ 1039 w 5865075"/>
              <a:gd name="connsiteY4" fmla="*/ 0 h 7558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5075" h="7558755">
                <a:moveTo>
                  <a:pt x="1039" y="0"/>
                </a:moveTo>
                <a:lnTo>
                  <a:pt x="5865075" y="9983"/>
                </a:lnTo>
                <a:lnTo>
                  <a:pt x="4268220" y="7558280"/>
                </a:lnTo>
                <a:lnTo>
                  <a:pt x="2703" y="7558755"/>
                </a:lnTo>
                <a:cubicBezTo>
                  <a:pt x="6872" y="5034695"/>
                  <a:pt x="-3130" y="2524060"/>
                  <a:pt x="1039" y="0"/>
                </a:cubicBez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F0D2C889-F46E-D446-8FEF-E529953A46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22" y="5328585"/>
            <a:ext cx="8403420" cy="223109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20927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itable Text Slide 10">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542371-4CE1-0C40-B882-EECCBABB521A}"/>
              </a:ext>
            </a:extLst>
          </p:cNvPr>
          <p:cNvSpPr/>
          <p:nvPr userDrawn="1"/>
        </p:nvSpPr>
        <p:spPr>
          <a:xfrm>
            <a:off x="29" y="-4294"/>
            <a:ext cx="6637412" cy="756884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6622594"/>
              <a:gd name="connsiteY0" fmla="*/ 0 h 7559675"/>
              <a:gd name="connsiteX1" fmla="*/ 6622594 w 6622594"/>
              <a:gd name="connsiteY1" fmla="*/ 5846 h 7559675"/>
              <a:gd name="connsiteX2" fmla="*/ 5943662 w 6622594"/>
              <a:gd name="connsiteY2" fmla="*/ 7559675 h 7559675"/>
              <a:gd name="connsiteX3" fmla="*/ 970 w 6622594"/>
              <a:gd name="connsiteY3" fmla="*/ 7559675 h 7559675"/>
              <a:gd name="connsiteX4" fmla="*/ 3522 w 6622594"/>
              <a:gd name="connsiteY4" fmla="*/ 0 h 7559675"/>
              <a:gd name="connsiteX0" fmla="*/ 3522 w 6622594"/>
              <a:gd name="connsiteY0" fmla="*/ 0 h 7559675"/>
              <a:gd name="connsiteX1" fmla="*/ 6622594 w 6622594"/>
              <a:gd name="connsiteY1" fmla="*/ 5846 h 7559675"/>
              <a:gd name="connsiteX2" fmla="*/ 5031426 w 6622594"/>
              <a:gd name="connsiteY2" fmla="*/ 7535980 h 7559675"/>
              <a:gd name="connsiteX3" fmla="*/ 970 w 6622594"/>
              <a:gd name="connsiteY3" fmla="*/ 7559675 h 7559675"/>
              <a:gd name="connsiteX4" fmla="*/ 3522 w 6622594"/>
              <a:gd name="connsiteY4" fmla="*/ 0 h 7559675"/>
              <a:gd name="connsiteX0" fmla="*/ 3522 w 6622594"/>
              <a:gd name="connsiteY0" fmla="*/ 0 h 7571550"/>
              <a:gd name="connsiteX1" fmla="*/ 6622594 w 6622594"/>
              <a:gd name="connsiteY1" fmla="*/ 5846 h 7571550"/>
              <a:gd name="connsiteX2" fmla="*/ 5019569 w 6622594"/>
              <a:gd name="connsiteY2" fmla="*/ 7571550 h 7571550"/>
              <a:gd name="connsiteX3" fmla="*/ 970 w 6622594"/>
              <a:gd name="connsiteY3" fmla="*/ 7559675 h 7571550"/>
              <a:gd name="connsiteX4" fmla="*/ 3522 w 6622594"/>
              <a:gd name="connsiteY4" fmla="*/ 0 h 7571550"/>
              <a:gd name="connsiteX0" fmla="*/ 3522 w 6626881"/>
              <a:gd name="connsiteY0" fmla="*/ 0 h 7571550"/>
              <a:gd name="connsiteX1" fmla="*/ 6626881 w 6626881"/>
              <a:gd name="connsiteY1" fmla="*/ 1560 h 7571550"/>
              <a:gd name="connsiteX2" fmla="*/ 5019569 w 6626881"/>
              <a:gd name="connsiteY2" fmla="*/ 7571550 h 7571550"/>
              <a:gd name="connsiteX3" fmla="*/ 970 w 6626881"/>
              <a:gd name="connsiteY3" fmla="*/ 7559675 h 7571550"/>
              <a:gd name="connsiteX4" fmla="*/ 3522 w 6626881"/>
              <a:gd name="connsiteY4" fmla="*/ 0 h 7571550"/>
              <a:gd name="connsiteX0" fmla="*/ 0 w 6627646"/>
              <a:gd name="connsiteY0" fmla="*/ 0 h 7575836"/>
              <a:gd name="connsiteX1" fmla="*/ 6627646 w 6627646"/>
              <a:gd name="connsiteY1" fmla="*/ 5846 h 7575836"/>
              <a:gd name="connsiteX2" fmla="*/ 5020334 w 6627646"/>
              <a:gd name="connsiteY2" fmla="*/ 7575836 h 7575836"/>
              <a:gd name="connsiteX3" fmla="*/ 1735 w 6627646"/>
              <a:gd name="connsiteY3" fmla="*/ 7563961 h 7575836"/>
              <a:gd name="connsiteX4" fmla="*/ 0 w 6627646"/>
              <a:gd name="connsiteY4" fmla="*/ 0 h 7575836"/>
              <a:gd name="connsiteX0" fmla="*/ 0 w 6627646"/>
              <a:gd name="connsiteY0" fmla="*/ 0 h 7563961"/>
              <a:gd name="connsiteX1" fmla="*/ 6627646 w 6627646"/>
              <a:gd name="connsiteY1" fmla="*/ 5846 h 7563961"/>
              <a:gd name="connsiteX2" fmla="*/ 5023505 w 6627646"/>
              <a:gd name="connsiteY2" fmla="*/ 7556816 h 7563961"/>
              <a:gd name="connsiteX3" fmla="*/ 1735 w 6627646"/>
              <a:gd name="connsiteY3" fmla="*/ 7563961 h 7563961"/>
              <a:gd name="connsiteX4" fmla="*/ 0 w 6627646"/>
              <a:gd name="connsiteY4" fmla="*/ 0 h 7563961"/>
              <a:gd name="connsiteX0" fmla="*/ 0 w 6627646"/>
              <a:gd name="connsiteY0" fmla="*/ 0 h 7556816"/>
              <a:gd name="connsiteX1" fmla="*/ 6627646 w 6627646"/>
              <a:gd name="connsiteY1" fmla="*/ 5846 h 7556816"/>
              <a:gd name="connsiteX2" fmla="*/ 5023505 w 6627646"/>
              <a:gd name="connsiteY2" fmla="*/ 7556816 h 7556816"/>
              <a:gd name="connsiteX3" fmla="*/ 58801 w 6627646"/>
              <a:gd name="connsiteY3" fmla="*/ 7468862 h 7556816"/>
              <a:gd name="connsiteX4" fmla="*/ 0 w 6627646"/>
              <a:gd name="connsiteY4" fmla="*/ 0 h 7556816"/>
              <a:gd name="connsiteX0" fmla="*/ 0 w 6627646"/>
              <a:gd name="connsiteY0" fmla="*/ 0 h 7556816"/>
              <a:gd name="connsiteX1" fmla="*/ 6627646 w 6627646"/>
              <a:gd name="connsiteY1" fmla="*/ 5846 h 7556816"/>
              <a:gd name="connsiteX2" fmla="*/ 5023505 w 6627646"/>
              <a:gd name="connsiteY2" fmla="*/ 7556816 h 7556816"/>
              <a:gd name="connsiteX3" fmla="*/ 1735 w 6627646"/>
              <a:gd name="connsiteY3" fmla="*/ 7554451 h 7556816"/>
              <a:gd name="connsiteX4" fmla="*/ 0 w 6627646"/>
              <a:gd name="connsiteY4" fmla="*/ 0 h 75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7646" h="7556816">
                <a:moveTo>
                  <a:pt x="0" y="0"/>
                </a:moveTo>
                <a:lnTo>
                  <a:pt x="6627646" y="5846"/>
                </a:lnTo>
                <a:lnTo>
                  <a:pt x="5023505" y="7556816"/>
                </a:lnTo>
                <a:lnTo>
                  <a:pt x="1735" y="7554451"/>
                </a:lnTo>
                <a:cubicBezTo>
                  <a:pt x="-2440" y="5034559"/>
                  <a:pt x="4175" y="2519892"/>
                  <a:pt x="0"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DD76307F-8EAB-3446-B1DF-9F926C2171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3" y="5398474"/>
            <a:ext cx="6805834" cy="2161198"/>
          </a:xfrm>
          <a:prstGeom prst="rect">
            <a:avLst/>
          </a:prstGeom>
        </p:spPr>
      </p:pic>
      <p:pic>
        <p:nvPicPr>
          <p:cNvPr id="11" name="Picture 10">
            <a:extLst>
              <a:ext uri="{FF2B5EF4-FFF2-40B4-BE49-F238E27FC236}">
                <a16:creationId xmlns:a16="http://schemas.microsoft.com/office/drawing/2014/main" id="{F6698799-18C5-F04B-B901-3701D87333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390" y="1"/>
            <a:ext cx="1935703" cy="2249424"/>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48055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ditable Text Slide 11">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08A1B2-8E78-5E44-8B1C-3DC46813362B}"/>
              </a:ext>
            </a:extLst>
          </p:cNvPr>
          <p:cNvSpPr/>
          <p:nvPr userDrawn="1"/>
        </p:nvSpPr>
        <p:spPr>
          <a:xfrm>
            <a:off x="-17849" y="-12032"/>
            <a:ext cx="6171733" cy="7572967"/>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6622594"/>
              <a:gd name="connsiteY0" fmla="*/ 0 h 7559675"/>
              <a:gd name="connsiteX1" fmla="*/ 6622594 w 6622594"/>
              <a:gd name="connsiteY1" fmla="*/ 5846 h 7559675"/>
              <a:gd name="connsiteX2" fmla="*/ 5943662 w 6622594"/>
              <a:gd name="connsiteY2" fmla="*/ 7559675 h 7559675"/>
              <a:gd name="connsiteX3" fmla="*/ 970 w 6622594"/>
              <a:gd name="connsiteY3" fmla="*/ 7559675 h 7559675"/>
              <a:gd name="connsiteX4" fmla="*/ 3522 w 6622594"/>
              <a:gd name="connsiteY4" fmla="*/ 0 h 7559675"/>
              <a:gd name="connsiteX0" fmla="*/ 3522 w 6622594"/>
              <a:gd name="connsiteY0" fmla="*/ 0 h 7559675"/>
              <a:gd name="connsiteX1" fmla="*/ 6622594 w 6622594"/>
              <a:gd name="connsiteY1" fmla="*/ 5846 h 7559675"/>
              <a:gd name="connsiteX2" fmla="*/ 5031426 w 6622594"/>
              <a:gd name="connsiteY2" fmla="*/ 7535980 h 7559675"/>
              <a:gd name="connsiteX3" fmla="*/ 970 w 6622594"/>
              <a:gd name="connsiteY3" fmla="*/ 7559675 h 7559675"/>
              <a:gd name="connsiteX4" fmla="*/ 3522 w 6622594"/>
              <a:gd name="connsiteY4" fmla="*/ 0 h 7559675"/>
              <a:gd name="connsiteX0" fmla="*/ 3522 w 6622594"/>
              <a:gd name="connsiteY0" fmla="*/ 0 h 7571550"/>
              <a:gd name="connsiteX1" fmla="*/ 6622594 w 6622594"/>
              <a:gd name="connsiteY1" fmla="*/ 5846 h 7571550"/>
              <a:gd name="connsiteX2" fmla="*/ 5019569 w 6622594"/>
              <a:gd name="connsiteY2" fmla="*/ 7571550 h 7571550"/>
              <a:gd name="connsiteX3" fmla="*/ 970 w 6622594"/>
              <a:gd name="connsiteY3" fmla="*/ 7559675 h 7571550"/>
              <a:gd name="connsiteX4" fmla="*/ 3522 w 6622594"/>
              <a:gd name="connsiteY4" fmla="*/ 0 h 7571550"/>
              <a:gd name="connsiteX0" fmla="*/ 3522 w 5019569"/>
              <a:gd name="connsiteY0" fmla="*/ 0 h 7571550"/>
              <a:gd name="connsiteX1" fmla="*/ 4616513 w 5019569"/>
              <a:gd name="connsiteY1" fmla="*/ 41883 h 7571550"/>
              <a:gd name="connsiteX2" fmla="*/ 5019569 w 5019569"/>
              <a:gd name="connsiteY2" fmla="*/ 7571550 h 7571550"/>
              <a:gd name="connsiteX3" fmla="*/ 970 w 5019569"/>
              <a:gd name="connsiteY3" fmla="*/ 7559675 h 7571550"/>
              <a:gd name="connsiteX4" fmla="*/ 3522 w 5019569"/>
              <a:gd name="connsiteY4" fmla="*/ 0 h 7571550"/>
              <a:gd name="connsiteX0" fmla="*/ 3522 w 5985934"/>
              <a:gd name="connsiteY0" fmla="*/ 0 h 7571550"/>
              <a:gd name="connsiteX1" fmla="*/ 5985934 w 5985934"/>
              <a:gd name="connsiteY1" fmla="*/ 5846 h 7571550"/>
              <a:gd name="connsiteX2" fmla="*/ 5019569 w 5985934"/>
              <a:gd name="connsiteY2" fmla="*/ 7571550 h 7571550"/>
              <a:gd name="connsiteX3" fmla="*/ 970 w 5985934"/>
              <a:gd name="connsiteY3" fmla="*/ 7559675 h 7571550"/>
              <a:gd name="connsiteX4" fmla="*/ 3522 w 5985934"/>
              <a:gd name="connsiteY4" fmla="*/ 0 h 7571550"/>
              <a:gd name="connsiteX0" fmla="*/ 3522 w 5985934"/>
              <a:gd name="connsiteY0" fmla="*/ 0 h 7559675"/>
              <a:gd name="connsiteX1" fmla="*/ 5985934 w 5985934"/>
              <a:gd name="connsiteY1" fmla="*/ 5846 h 7559675"/>
              <a:gd name="connsiteX2" fmla="*/ 3866373 w 5985934"/>
              <a:gd name="connsiteY2" fmla="*/ 7427400 h 7559675"/>
              <a:gd name="connsiteX3" fmla="*/ 970 w 5985934"/>
              <a:gd name="connsiteY3" fmla="*/ 7559675 h 7559675"/>
              <a:gd name="connsiteX4" fmla="*/ 3522 w 5985934"/>
              <a:gd name="connsiteY4" fmla="*/ 0 h 7559675"/>
              <a:gd name="connsiteX0" fmla="*/ 3522 w 5985934"/>
              <a:gd name="connsiteY0" fmla="*/ 0 h 7559675"/>
              <a:gd name="connsiteX1" fmla="*/ 5985934 w 5985934"/>
              <a:gd name="connsiteY1" fmla="*/ 5846 h 7559675"/>
              <a:gd name="connsiteX2" fmla="*/ 4370897 w 5985934"/>
              <a:gd name="connsiteY2" fmla="*/ 7559537 h 7559675"/>
              <a:gd name="connsiteX3" fmla="*/ 970 w 5985934"/>
              <a:gd name="connsiteY3" fmla="*/ 7559675 h 7559675"/>
              <a:gd name="connsiteX4" fmla="*/ 3522 w 5985934"/>
              <a:gd name="connsiteY4" fmla="*/ 0 h 7559675"/>
              <a:gd name="connsiteX0" fmla="*/ 0 w 6163099"/>
              <a:gd name="connsiteY0" fmla="*/ 0 h 7559675"/>
              <a:gd name="connsiteX1" fmla="*/ 6163099 w 6163099"/>
              <a:gd name="connsiteY1" fmla="*/ 5846 h 7559675"/>
              <a:gd name="connsiteX2" fmla="*/ 4548062 w 6163099"/>
              <a:gd name="connsiteY2" fmla="*/ 7559537 h 7559675"/>
              <a:gd name="connsiteX3" fmla="*/ 178135 w 6163099"/>
              <a:gd name="connsiteY3" fmla="*/ 7559675 h 7559675"/>
              <a:gd name="connsiteX4" fmla="*/ 0 w 6163099"/>
              <a:gd name="connsiteY4" fmla="*/ 0 h 7559675"/>
              <a:gd name="connsiteX0" fmla="*/ 12628 w 6175727"/>
              <a:gd name="connsiteY0" fmla="*/ 0 h 7569185"/>
              <a:gd name="connsiteX1" fmla="*/ 6175727 w 6175727"/>
              <a:gd name="connsiteY1" fmla="*/ 5846 h 7569185"/>
              <a:gd name="connsiteX2" fmla="*/ 4560690 w 6175727"/>
              <a:gd name="connsiteY2" fmla="*/ 7559537 h 7569185"/>
              <a:gd name="connsiteX3" fmla="*/ 566 w 6175727"/>
              <a:gd name="connsiteY3" fmla="*/ 7569185 h 7569185"/>
              <a:gd name="connsiteX4" fmla="*/ 12628 w 6175727"/>
              <a:gd name="connsiteY4" fmla="*/ 0 h 7569185"/>
              <a:gd name="connsiteX0" fmla="*/ 12628 w 6175727"/>
              <a:gd name="connsiteY0" fmla="*/ 0 h 7569185"/>
              <a:gd name="connsiteX1" fmla="*/ 6175727 w 6175727"/>
              <a:gd name="connsiteY1" fmla="*/ 5846 h 7569185"/>
              <a:gd name="connsiteX2" fmla="*/ 4557516 w 6175727"/>
              <a:gd name="connsiteY2" fmla="*/ 7569057 h 7569185"/>
              <a:gd name="connsiteX3" fmla="*/ 566 w 6175727"/>
              <a:gd name="connsiteY3" fmla="*/ 7569185 h 7569185"/>
              <a:gd name="connsiteX4" fmla="*/ 12628 w 6175727"/>
              <a:gd name="connsiteY4" fmla="*/ 0 h 7569185"/>
              <a:gd name="connsiteX0" fmla="*/ 12628 w 6169379"/>
              <a:gd name="connsiteY0" fmla="*/ 0 h 7569185"/>
              <a:gd name="connsiteX1" fmla="*/ 6169379 w 6169379"/>
              <a:gd name="connsiteY1" fmla="*/ 15366 h 7569185"/>
              <a:gd name="connsiteX2" fmla="*/ 4557516 w 6169379"/>
              <a:gd name="connsiteY2" fmla="*/ 7569057 h 7569185"/>
              <a:gd name="connsiteX3" fmla="*/ 566 w 6169379"/>
              <a:gd name="connsiteY3" fmla="*/ 7569185 h 7569185"/>
              <a:gd name="connsiteX4" fmla="*/ 12628 w 6169379"/>
              <a:gd name="connsiteY4" fmla="*/ 0 h 7569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379" h="7569185">
                <a:moveTo>
                  <a:pt x="12628" y="0"/>
                </a:moveTo>
                <a:lnTo>
                  <a:pt x="6169379" y="15366"/>
                </a:lnTo>
                <a:lnTo>
                  <a:pt x="4557516" y="7569057"/>
                </a:lnTo>
                <a:lnTo>
                  <a:pt x="566" y="7569185"/>
                </a:lnTo>
                <a:cubicBezTo>
                  <a:pt x="-3609" y="5049293"/>
                  <a:pt x="16803" y="2519892"/>
                  <a:pt x="12628"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92567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Text Slide 12">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D44714C-60EC-C640-A24E-3D75DF41A283}"/>
              </a:ext>
            </a:extLst>
          </p:cNvPr>
          <p:cNvSpPr/>
          <p:nvPr userDrawn="1"/>
        </p:nvSpPr>
        <p:spPr>
          <a:xfrm>
            <a:off x="794" y="1"/>
            <a:ext cx="7515522" cy="7564496"/>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21861"/>
              <a:gd name="connsiteY0" fmla="*/ 13447 h 7573122"/>
              <a:gd name="connsiteX1" fmla="*/ 7521861 w 7521861"/>
              <a:gd name="connsiteY1" fmla="*/ 0 h 7573122"/>
              <a:gd name="connsiteX2" fmla="*/ 5113422 w 7521861"/>
              <a:gd name="connsiteY2" fmla="*/ 7573122 h 7573122"/>
              <a:gd name="connsiteX3" fmla="*/ 0 w 7521861"/>
              <a:gd name="connsiteY3" fmla="*/ 7573122 h 7573122"/>
              <a:gd name="connsiteX4" fmla="*/ 0 w 7521861"/>
              <a:gd name="connsiteY4" fmla="*/ 13447 h 7573122"/>
              <a:gd name="connsiteX0" fmla="*/ 0 w 7521861"/>
              <a:gd name="connsiteY0" fmla="*/ 13447 h 7586569"/>
              <a:gd name="connsiteX1" fmla="*/ 7521861 w 7521861"/>
              <a:gd name="connsiteY1" fmla="*/ 0 h 7586569"/>
              <a:gd name="connsiteX2" fmla="*/ 5906799 w 7521861"/>
              <a:gd name="connsiteY2" fmla="*/ 7586569 h 7586569"/>
              <a:gd name="connsiteX3" fmla="*/ 0 w 7521861"/>
              <a:gd name="connsiteY3" fmla="*/ 7573122 h 7586569"/>
              <a:gd name="connsiteX4" fmla="*/ 0 w 7521861"/>
              <a:gd name="connsiteY4" fmla="*/ 13447 h 7586569"/>
              <a:gd name="connsiteX0" fmla="*/ 0 w 7513234"/>
              <a:gd name="connsiteY0" fmla="*/ 0 h 7573122"/>
              <a:gd name="connsiteX1" fmla="*/ 7513234 w 7513234"/>
              <a:gd name="connsiteY1" fmla="*/ 3806 h 7573122"/>
              <a:gd name="connsiteX2" fmla="*/ 5906799 w 7513234"/>
              <a:gd name="connsiteY2" fmla="*/ 7573122 h 7573122"/>
              <a:gd name="connsiteX3" fmla="*/ 0 w 7513234"/>
              <a:gd name="connsiteY3" fmla="*/ 7559675 h 7573122"/>
              <a:gd name="connsiteX4" fmla="*/ 0 w 7513234"/>
              <a:gd name="connsiteY4" fmla="*/ 0 h 7573122"/>
              <a:gd name="connsiteX0" fmla="*/ 0 w 7513234"/>
              <a:gd name="connsiteY0" fmla="*/ 0 h 7564496"/>
              <a:gd name="connsiteX1" fmla="*/ 7513234 w 7513234"/>
              <a:gd name="connsiteY1" fmla="*/ 3806 h 7564496"/>
              <a:gd name="connsiteX2" fmla="*/ 5906799 w 7513234"/>
              <a:gd name="connsiteY2" fmla="*/ 7564496 h 7564496"/>
              <a:gd name="connsiteX3" fmla="*/ 0 w 7513234"/>
              <a:gd name="connsiteY3" fmla="*/ 7559675 h 7564496"/>
              <a:gd name="connsiteX4" fmla="*/ 0 w 7513234"/>
              <a:gd name="connsiteY4" fmla="*/ 0 h 7564496"/>
              <a:gd name="connsiteX0" fmla="*/ 0 w 7516409"/>
              <a:gd name="connsiteY0" fmla="*/ 0 h 7564496"/>
              <a:gd name="connsiteX1" fmla="*/ 7516409 w 7516409"/>
              <a:gd name="connsiteY1" fmla="*/ 631 h 7564496"/>
              <a:gd name="connsiteX2" fmla="*/ 5906799 w 7516409"/>
              <a:gd name="connsiteY2" fmla="*/ 7564496 h 7564496"/>
              <a:gd name="connsiteX3" fmla="*/ 0 w 7516409"/>
              <a:gd name="connsiteY3" fmla="*/ 7559675 h 7564496"/>
              <a:gd name="connsiteX4" fmla="*/ 0 w 7516409"/>
              <a:gd name="connsiteY4" fmla="*/ 0 h 7564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6409" h="7564496">
                <a:moveTo>
                  <a:pt x="0" y="0"/>
                </a:moveTo>
                <a:lnTo>
                  <a:pt x="7516409" y="631"/>
                </a:lnTo>
                <a:lnTo>
                  <a:pt x="5906799" y="7564496"/>
                </a:lnTo>
                <a:lnTo>
                  <a:pt x="0" y="7559675"/>
                </a:lnTo>
                <a:lnTo>
                  <a:pt x="0" y="0"/>
                </a:ln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A70F16EB-257F-4B43-A152-1405D764F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3" y="5329304"/>
            <a:ext cx="7520972" cy="223037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634296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ditable Text Slide 1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02D0D3B-F0E0-4E44-BB90-FB45425877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502587" y="-24107"/>
            <a:ext cx="1936394" cy="7583336"/>
          </a:xfrm>
          <a:prstGeom prst="rect">
            <a:avLst/>
          </a:prstGeom>
        </p:spPr>
      </p:pic>
      <p:sp>
        <p:nvSpPr>
          <p:cNvPr id="11" name="Rectangle 7">
            <a:extLst>
              <a:ext uri="{FF2B5EF4-FFF2-40B4-BE49-F238E27FC236}">
                <a16:creationId xmlns:a16="http://schemas.microsoft.com/office/drawing/2014/main" id="{8A34BF91-4C2C-0A4C-B523-AFCDA8BCEFE1}"/>
              </a:ext>
            </a:extLst>
          </p:cNvPr>
          <p:cNvSpPr/>
          <p:nvPr userDrawn="1"/>
        </p:nvSpPr>
        <p:spPr>
          <a:xfrm>
            <a:off x="-1499" y="-3"/>
            <a:ext cx="9976165" cy="7560680"/>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12506 w 9914125"/>
              <a:gd name="connsiteY0" fmla="*/ 0 h 7572181"/>
              <a:gd name="connsiteX1" fmla="*/ 9914125 w 9914125"/>
              <a:gd name="connsiteY1" fmla="*/ 0 h 7572181"/>
              <a:gd name="connsiteX2" fmla="*/ 3970896 w 9914125"/>
              <a:gd name="connsiteY2" fmla="*/ 7571706 h 7572181"/>
              <a:gd name="connsiteX3" fmla="*/ 0 w 9914125"/>
              <a:gd name="connsiteY3" fmla="*/ 7572181 h 7572181"/>
              <a:gd name="connsiteX4" fmla="*/ 12506 w 9914125"/>
              <a:gd name="connsiteY4" fmla="*/ 0 h 7572181"/>
              <a:gd name="connsiteX0" fmla="*/ 12506 w 9914125"/>
              <a:gd name="connsiteY0" fmla="*/ 0 h 7584748"/>
              <a:gd name="connsiteX1" fmla="*/ 9914125 w 9914125"/>
              <a:gd name="connsiteY1" fmla="*/ 0 h 7584748"/>
              <a:gd name="connsiteX2" fmla="*/ 3579633 w 9914125"/>
              <a:gd name="connsiteY2" fmla="*/ 7584748 h 7584748"/>
              <a:gd name="connsiteX3" fmla="*/ 0 w 9914125"/>
              <a:gd name="connsiteY3" fmla="*/ 7572181 h 7584748"/>
              <a:gd name="connsiteX4" fmla="*/ 12506 w 9914125"/>
              <a:gd name="connsiteY4" fmla="*/ 0 h 7584748"/>
              <a:gd name="connsiteX0" fmla="*/ 1668 w 9903287"/>
              <a:gd name="connsiteY0" fmla="*/ 0 h 7584748"/>
              <a:gd name="connsiteX1" fmla="*/ 9903287 w 9903287"/>
              <a:gd name="connsiteY1" fmla="*/ 0 h 7584748"/>
              <a:gd name="connsiteX2" fmla="*/ 3568795 w 9903287"/>
              <a:gd name="connsiteY2" fmla="*/ 7584748 h 7584748"/>
              <a:gd name="connsiteX3" fmla="*/ 0 w 9903287"/>
              <a:gd name="connsiteY3" fmla="*/ 5946386 h 7584748"/>
              <a:gd name="connsiteX4" fmla="*/ 1668 w 9903287"/>
              <a:gd name="connsiteY4" fmla="*/ 0 h 7584748"/>
              <a:gd name="connsiteX0" fmla="*/ 1668 w 9903287"/>
              <a:gd name="connsiteY0" fmla="*/ 0 h 5958954"/>
              <a:gd name="connsiteX1" fmla="*/ 9903287 w 9903287"/>
              <a:gd name="connsiteY1" fmla="*/ 0 h 5958954"/>
              <a:gd name="connsiteX2" fmla="*/ 4912785 w 9903287"/>
              <a:gd name="connsiteY2" fmla="*/ 5958954 h 5958954"/>
              <a:gd name="connsiteX3" fmla="*/ 0 w 9903287"/>
              <a:gd name="connsiteY3" fmla="*/ 5946386 h 5958954"/>
              <a:gd name="connsiteX4" fmla="*/ 1668 w 9903287"/>
              <a:gd name="connsiteY4" fmla="*/ 0 h 5958954"/>
              <a:gd name="connsiteX0" fmla="*/ 1668 w 9903287"/>
              <a:gd name="connsiteY0" fmla="*/ 0 h 5946386"/>
              <a:gd name="connsiteX1" fmla="*/ 9903287 w 9903287"/>
              <a:gd name="connsiteY1" fmla="*/ 0 h 5946386"/>
              <a:gd name="connsiteX2" fmla="*/ 4940900 w 9903287"/>
              <a:gd name="connsiteY2" fmla="*/ 5924592 h 5946386"/>
              <a:gd name="connsiteX3" fmla="*/ 0 w 9903287"/>
              <a:gd name="connsiteY3" fmla="*/ 5946386 h 5946386"/>
              <a:gd name="connsiteX4" fmla="*/ 1668 w 9903287"/>
              <a:gd name="connsiteY4" fmla="*/ 0 h 5946386"/>
              <a:gd name="connsiteX0" fmla="*/ 1668 w 9903287"/>
              <a:gd name="connsiteY0" fmla="*/ 0 h 5937015"/>
              <a:gd name="connsiteX1" fmla="*/ 9903287 w 9903287"/>
              <a:gd name="connsiteY1" fmla="*/ 0 h 5937015"/>
              <a:gd name="connsiteX2" fmla="*/ 4940900 w 9903287"/>
              <a:gd name="connsiteY2" fmla="*/ 5924592 h 5937015"/>
              <a:gd name="connsiteX3" fmla="*/ 0 w 9903287"/>
              <a:gd name="connsiteY3" fmla="*/ 5937015 h 5937015"/>
              <a:gd name="connsiteX4" fmla="*/ 1668 w 9903287"/>
              <a:gd name="connsiteY4" fmla="*/ 0 h 5937015"/>
              <a:gd name="connsiteX0" fmla="*/ 1668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1668 w 9895835"/>
              <a:gd name="connsiteY4" fmla="*/ 0 h 5937015"/>
              <a:gd name="connsiteX0" fmla="*/ 1508416 w 9895835"/>
              <a:gd name="connsiteY0" fmla="*/ 575351 h 5927080"/>
              <a:gd name="connsiteX1" fmla="*/ 9895835 w 9895835"/>
              <a:gd name="connsiteY1" fmla="*/ 0 h 5927080"/>
              <a:gd name="connsiteX2" fmla="*/ 4940900 w 9895835"/>
              <a:gd name="connsiteY2" fmla="*/ 5914657 h 5927080"/>
              <a:gd name="connsiteX3" fmla="*/ 0 w 9895835"/>
              <a:gd name="connsiteY3" fmla="*/ 5927080 h 5927080"/>
              <a:gd name="connsiteX4" fmla="*/ 1508416 w 9895835"/>
              <a:gd name="connsiteY4" fmla="*/ 575351 h 5927080"/>
              <a:gd name="connsiteX0" fmla="*/ 2082932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2082932 w 9895835"/>
              <a:gd name="connsiteY4" fmla="*/ 0 h 5937015"/>
              <a:gd name="connsiteX0" fmla="*/ 45030 w 7857933"/>
              <a:gd name="connsiteY0" fmla="*/ 0 h 5980369"/>
              <a:gd name="connsiteX1" fmla="*/ 7857933 w 7857933"/>
              <a:gd name="connsiteY1" fmla="*/ 9935 h 5980369"/>
              <a:gd name="connsiteX2" fmla="*/ 2902998 w 7857933"/>
              <a:gd name="connsiteY2" fmla="*/ 5924592 h 5980369"/>
              <a:gd name="connsiteX3" fmla="*/ 0 w 7857933"/>
              <a:gd name="connsiteY3" fmla="*/ 5980369 h 5980369"/>
              <a:gd name="connsiteX4" fmla="*/ 45030 w 7857933"/>
              <a:gd name="connsiteY4" fmla="*/ 0 h 5980369"/>
              <a:gd name="connsiteX0" fmla="*/ 109 w 7813012"/>
              <a:gd name="connsiteY0" fmla="*/ 0 h 5924592"/>
              <a:gd name="connsiteX1" fmla="*/ 7813012 w 7813012"/>
              <a:gd name="connsiteY1" fmla="*/ 9935 h 5924592"/>
              <a:gd name="connsiteX2" fmla="*/ 2858077 w 7813012"/>
              <a:gd name="connsiteY2" fmla="*/ 5924592 h 5924592"/>
              <a:gd name="connsiteX3" fmla="*/ 109096 w 7813012"/>
              <a:gd name="connsiteY3" fmla="*/ 5876047 h 5924592"/>
              <a:gd name="connsiteX4" fmla="*/ 109 w 7813012"/>
              <a:gd name="connsiteY4" fmla="*/ 0 h 5924592"/>
              <a:gd name="connsiteX0" fmla="*/ 463 w 7813366"/>
              <a:gd name="connsiteY0" fmla="*/ 0 h 5924592"/>
              <a:gd name="connsiteX1" fmla="*/ 7813366 w 7813366"/>
              <a:gd name="connsiteY1" fmla="*/ 9935 h 5924592"/>
              <a:gd name="connsiteX2" fmla="*/ 2858431 w 7813366"/>
              <a:gd name="connsiteY2" fmla="*/ 5924592 h 5924592"/>
              <a:gd name="connsiteX3" fmla="*/ 17536 w 7813366"/>
              <a:gd name="connsiteY3" fmla="*/ 5913305 h 5924592"/>
              <a:gd name="connsiteX4" fmla="*/ 463 w 7813366"/>
              <a:gd name="connsiteY4" fmla="*/ 0 h 5924592"/>
              <a:gd name="connsiteX0" fmla="*/ 463 w 7813366"/>
              <a:gd name="connsiteY0" fmla="*/ 0 h 5914657"/>
              <a:gd name="connsiteX1" fmla="*/ 7813366 w 7813366"/>
              <a:gd name="connsiteY1" fmla="*/ 9935 h 5914657"/>
              <a:gd name="connsiteX2" fmla="*/ 2865884 w 7813366"/>
              <a:gd name="connsiteY2" fmla="*/ 5914657 h 5914657"/>
              <a:gd name="connsiteX3" fmla="*/ 17536 w 7813366"/>
              <a:gd name="connsiteY3" fmla="*/ 5913305 h 5914657"/>
              <a:gd name="connsiteX4" fmla="*/ 463 w 7813366"/>
              <a:gd name="connsiteY4" fmla="*/ 0 h 5914657"/>
              <a:gd name="connsiteX0" fmla="*/ 7769 w 7795830"/>
              <a:gd name="connsiteY0" fmla="*/ 34774 h 5904722"/>
              <a:gd name="connsiteX1" fmla="*/ 7795830 w 7795830"/>
              <a:gd name="connsiteY1" fmla="*/ 0 h 5904722"/>
              <a:gd name="connsiteX2" fmla="*/ 2848348 w 7795830"/>
              <a:gd name="connsiteY2" fmla="*/ 5904722 h 5904722"/>
              <a:gd name="connsiteX3" fmla="*/ 0 w 7795830"/>
              <a:gd name="connsiteY3" fmla="*/ 5903370 h 5904722"/>
              <a:gd name="connsiteX4" fmla="*/ 7769 w 7795830"/>
              <a:gd name="connsiteY4" fmla="*/ 34774 h 5904722"/>
              <a:gd name="connsiteX0" fmla="*/ 998 w 7798995"/>
              <a:gd name="connsiteY0" fmla="*/ 0 h 5914657"/>
              <a:gd name="connsiteX1" fmla="*/ 7798995 w 7798995"/>
              <a:gd name="connsiteY1" fmla="*/ 9935 h 5914657"/>
              <a:gd name="connsiteX2" fmla="*/ 2851513 w 7798995"/>
              <a:gd name="connsiteY2" fmla="*/ 5914657 h 5914657"/>
              <a:gd name="connsiteX3" fmla="*/ 3165 w 7798995"/>
              <a:gd name="connsiteY3" fmla="*/ 5913305 h 5914657"/>
              <a:gd name="connsiteX4" fmla="*/ 998 w 7798995"/>
              <a:gd name="connsiteY4" fmla="*/ 0 h 5914657"/>
              <a:gd name="connsiteX0" fmla="*/ 1241 w 7799238"/>
              <a:gd name="connsiteY0" fmla="*/ 0 h 5915789"/>
              <a:gd name="connsiteX1" fmla="*/ 7799238 w 7799238"/>
              <a:gd name="connsiteY1" fmla="*/ 9935 h 5915789"/>
              <a:gd name="connsiteX2" fmla="*/ 2851756 w 7799238"/>
              <a:gd name="connsiteY2" fmla="*/ 5914657 h 5915789"/>
              <a:gd name="connsiteX3" fmla="*/ 924 w 7799238"/>
              <a:gd name="connsiteY3" fmla="*/ 5915789 h 5915789"/>
              <a:gd name="connsiteX4" fmla="*/ 1241 w 7799238"/>
              <a:gd name="connsiteY4" fmla="*/ 0 h 5915789"/>
              <a:gd name="connsiteX0" fmla="*/ 1241 w 7806692"/>
              <a:gd name="connsiteY0" fmla="*/ 2 h 5915791"/>
              <a:gd name="connsiteX1" fmla="*/ 7806692 w 7806692"/>
              <a:gd name="connsiteY1" fmla="*/ 0 h 5915791"/>
              <a:gd name="connsiteX2" fmla="*/ 2851756 w 7806692"/>
              <a:gd name="connsiteY2" fmla="*/ 5914659 h 5915791"/>
              <a:gd name="connsiteX3" fmla="*/ 924 w 7806692"/>
              <a:gd name="connsiteY3" fmla="*/ 5915791 h 5915791"/>
              <a:gd name="connsiteX4" fmla="*/ 1241 w 7806692"/>
              <a:gd name="connsiteY4" fmla="*/ 2 h 591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6692" h="5915791">
                <a:moveTo>
                  <a:pt x="1241" y="2"/>
                </a:moveTo>
                <a:lnTo>
                  <a:pt x="7806692" y="0"/>
                </a:lnTo>
                <a:lnTo>
                  <a:pt x="2851756" y="5914659"/>
                </a:lnTo>
                <a:lnTo>
                  <a:pt x="924" y="5915791"/>
                </a:lnTo>
                <a:cubicBezTo>
                  <a:pt x="5093" y="3391731"/>
                  <a:pt x="-2928" y="2524062"/>
                  <a:pt x="1241" y="2"/>
                </a:cubicBezTo>
                <a:close/>
              </a:path>
            </a:pathLst>
          </a:cu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2" name="Picture 11">
            <a:extLst>
              <a:ext uri="{FF2B5EF4-FFF2-40B4-BE49-F238E27FC236}">
                <a16:creationId xmlns:a16="http://schemas.microsoft.com/office/drawing/2014/main" id="{755B0036-B6B6-D649-BD38-87215F0718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7950"/>
          <a:stretch/>
        </p:blipFill>
        <p:spPr>
          <a:xfrm>
            <a:off x="0" y="5563275"/>
            <a:ext cx="6719887" cy="1995954"/>
          </a:xfrm>
          <a:prstGeom prst="rect">
            <a:avLst/>
          </a:prstGeom>
        </p:spPr>
      </p:pic>
      <p:sp>
        <p:nvSpPr>
          <p:cNvPr id="14" name="Text Placeholder 2">
            <a:extLst>
              <a:ext uri="{FF2B5EF4-FFF2-40B4-BE49-F238E27FC236}">
                <a16:creationId xmlns:a16="http://schemas.microsoft.com/office/drawing/2014/main" id="{60D6A6A3-09B7-F54A-B7A5-40A6EF1C370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5" name="Text Placeholder 2">
            <a:extLst>
              <a:ext uri="{FF2B5EF4-FFF2-40B4-BE49-F238E27FC236}">
                <a16:creationId xmlns:a16="http://schemas.microsoft.com/office/drawing/2014/main" id="{64BD7EC8-1CB2-A440-A706-FF49FBF478CC}"/>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6" name="Text Placeholder 2">
            <a:extLst>
              <a:ext uri="{FF2B5EF4-FFF2-40B4-BE49-F238E27FC236}">
                <a16:creationId xmlns:a16="http://schemas.microsoft.com/office/drawing/2014/main" id="{E56C6E2A-1A1A-4A43-AE61-75BB24CAF13C}"/>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295292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itable Text Slide 1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A8788-201B-BF4B-9D38-BECC76951EA1}"/>
              </a:ext>
            </a:extLst>
          </p:cNvPr>
          <p:cNvSpPr/>
          <p:nvPr userDrawn="1"/>
        </p:nvSpPr>
        <p:spPr>
          <a:xfrm>
            <a:off x="794" y="-13064"/>
            <a:ext cx="13438011" cy="7583826"/>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2FE66793-491C-B643-80FC-62FE099314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99853" y="974121"/>
            <a:ext cx="9339126" cy="6596643"/>
          </a:xfrm>
          <a:prstGeom prst="rect">
            <a:avLst/>
          </a:prstGeom>
        </p:spPr>
      </p:pic>
      <p:pic>
        <p:nvPicPr>
          <p:cNvPr id="11" name="Picture 10">
            <a:extLst>
              <a:ext uri="{FF2B5EF4-FFF2-40B4-BE49-F238E27FC236}">
                <a16:creationId xmlns:a16="http://schemas.microsoft.com/office/drawing/2014/main" id="{9336751B-2292-E84E-BBA9-CED65B708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89" y="-8234"/>
            <a:ext cx="2317872"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263046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itable Text Slide 1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C2FC57-E507-5941-9CCF-4D718BF018B5}"/>
              </a:ext>
            </a:extLst>
          </p:cNvPr>
          <p:cNvSpPr/>
          <p:nvPr userDrawn="1"/>
        </p:nvSpPr>
        <p:spPr>
          <a:xfrm>
            <a:off x="794" y="-10110"/>
            <a:ext cx="13438011"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8C6BE337-594D-204E-B52B-62EB42C95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
          <a:stretch/>
        </p:blipFill>
        <p:spPr>
          <a:xfrm>
            <a:off x="10391253" y="-10287"/>
            <a:ext cx="3047551" cy="7572916"/>
          </a:xfrm>
          <a:prstGeom prst="rect">
            <a:avLst/>
          </a:prstGeom>
        </p:spPr>
      </p:pic>
      <p:pic>
        <p:nvPicPr>
          <p:cNvPr id="11" name="Picture 10">
            <a:extLst>
              <a:ext uri="{FF2B5EF4-FFF2-40B4-BE49-F238E27FC236}">
                <a16:creationId xmlns:a16="http://schemas.microsoft.com/office/drawing/2014/main" id="{5A7C562D-8A7F-554D-846B-9B727B7593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3" y="-10287"/>
            <a:ext cx="3442882" cy="429989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310322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ditable Text Slide 1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1E9292-5AEE-C540-A17A-8A3ACA810682}"/>
              </a:ext>
            </a:extLst>
          </p:cNvPr>
          <p:cNvSpPr/>
          <p:nvPr userDrawn="1"/>
        </p:nvSpPr>
        <p:spPr>
          <a:xfrm>
            <a:off x="794" y="-10110"/>
            <a:ext cx="13438011" cy="7572739"/>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9" name="Picture 8">
            <a:extLst>
              <a:ext uri="{FF2B5EF4-FFF2-40B4-BE49-F238E27FC236}">
                <a16:creationId xmlns:a16="http://schemas.microsoft.com/office/drawing/2014/main" id="{9EDC9011-13B8-3D45-96E9-0C6222FD42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
          <a:stretch/>
        </p:blipFill>
        <p:spPr>
          <a:xfrm>
            <a:off x="10391253" y="-10287"/>
            <a:ext cx="3047551" cy="7572916"/>
          </a:xfrm>
          <a:prstGeom prst="rect">
            <a:avLst/>
          </a:prstGeom>
        </p:spPr>
      </p:pic>
      <p:pic>
        <p:nvPicPr>
          <p:cNvPr id="10" name="Picture 9">
            <a:extLst>
              <a:ext uri="{FF2B5EF4-FFF2-40B4-BE49-F238E27FC236}">
                <a16:creationId xmlns:a16="http://schemas.microsoft.com/office/drawing/2014/main" id="{F7B37AF8-6FB5-B746-93DB-A947C04B42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3" y="-10287"/>
            <a:ext cx="3442882" cy="429989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77955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itable Text Slide 1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CDA1-EA98-3F47-A525-634FD0CEFDB5}"/>
              </a:ext>
            </a:extLst>
          </p:cNvPr>
          <p:cNvSpPr/>
          <p:nvPr userDrawn="1"/>
        </p:nvSpPr>
        <p:spPr>
          <a:xfrm>
            <a:off x="794" y="-13064"/>
            <a:ext cx="13438011" cy="7572739"/>
          </a:xfrm>
          <a:prstGeom prst="rect">
            <a:avLst/>
          </a:pr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9" name="Picture 8">
            <a:extLst>
              <a:ext uri="{FF2B5EF4-FFF2-40B4-BE49-F238E27FC236}">
                <a16:creationId xmlns:a16="http://schemas.microsoft.com/office/drawing/2014/main" id="{04FBBEB6-628D-C44E-8D5F-D2FA13A0B8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9"/>
          <a:stretch/>
        </p:blipFill>
        <p:spPr>
          <a:xfrm>
            <a:off x="10917940" y="-13065"/>
            <a:ext cx="2520864" cy="7572740"/>
          </a:xfrm>
          <a:prstGeom prst="rect">
            <a:avLst/>
          </a:prstGeom>
        </p:spPr>
      </p:pic>
      <p:pic>
        <p:nvPicPr>
          <p:cNvPr id="10" name="Picture 9">
            <a:extLst>
              <a:ext uri="{FF2B5EF4-FFF2-40B4-BE49-F238E27FC236}">
                <a16:creationId xmlns:a16="http://schemas.microsoft.com/office/drawing/2014/main" id="{CF4D4EF6-A9C1-1846-A1E8-EBEA0B054B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94" y="-13065"/>
            <a:ext cx="3444535" cy="430196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992740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itable Text Slide 1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EBE1B2-4725-F94B-9C27-764E4F57F7A1}"/>
              </a:ext>
            </a:extLst>
          </p:cNvPr>
          <p:cNvSpPr/>
          <p:nvPr userDrawn="1"/>
        </p:nvSpPr>
        <p:spPr>
          <a:xfrm>
            <a:off x="794" y="-13064"/>
            <a:ext cx="13438011"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8" name="Picture 7">
            <a:extLst>
              <a:ext uri="{FF2B5EF4-FFF2-40B4-BE49-F238E27FC236}">
                <a16:creationId xmlns:a16="http://schemas.microsoft.com/office/drawing/2014/main" id="{6E098738-3D2D-1742-B53F-AD02FBC60A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 y="-13064"/>
            <a:ext cx="3406242" cy="4254134"/>
          </a:xfrm>
          <a:prstGeom prst="rect">
            <a:avLst/>
          </a:prstGeom>
        </p:spPr>
      </p:pic>
      <p:pic>
        <p:nvPicPr>
          <p:cNvPr id="12" name="Picture 11" descr="A picture containing music&#10;&#10;Description automatically generated">
            <a:extLst>
              <a:ext uri="{FF2B5EF4-FFF2-40B4-BE49-F238E27FC236}">
                <a16:creationId xmlns:a16="http://schemas.microsoft.com/office/drawing/2014/main" id="{C9C91750-7B7B-A446-A9D6-EEADF53F8DA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2193069" y="1683259"/>
            <a:ext cx="1245912" cy="5882403"/>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chemeClr val="bg1"/>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chemeClr val="bg1"/>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85241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itable Text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E7D241-6F36-D648-BA23-8F9DDC1DC0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905489" y="1671409"/>
            <a:ext cx="1534286" cy="5888266"/>
          </a:xfrm>
          <a:prstGeom prst="rect">
            <a:avLst/>
          </a:prstGeom>
        </p:spPr>
      </p:pic>
      <p:pic>
        <p:nvPicPr>
          <p:cNvPr id="11" name="Picture 10">
            <a:extLst>
              <a:ext uri="{FF2B5EF4-FFF2-40B4-BE49-F238E27FC236}">
                <a16:creationId xmlns:a16="http://schemas.microsoft.com/office/drawing/2014/main" id="{23D3E222-B0B9-E84A-90D7-3BC1A16B3D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 y="5943602"/>
            <a:ext cx="4974337" cy="1621619"/>
          </a:xfrm>
          <a:prstGeom prst="rect">
            <a:avLst/>
          </a:prstGeom>
        </p:spPr>
      </p:pic>
      <p:pic>
        <p:nvPicPr>
          <p:cNvPr id="12" name="Picture 11">
            <a:extLst>
              <a:ext uri="{FF2B5EF4-FFF2-40B4-BE49-F238E27FC236}">
                <a16:creationId xmlns:a16="http://schemas.microsoft.com/office/drawing/2014/main" id="{6E67E13F-1989-6B4E-A216-B5AD38D6F52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2596" y="1"/>
            <a:ext cx="2082236" cy="2249424"/>
          </a:xfrm>
          <a:prstGeom prst="rect">
            <a:avLst/>
          </a:prstGeom>
        </p:spPr>
      </p:pic>
      <p:sp>
        <p:nvSpPr>
          <p:cNvPr id="14" name="Text Placeholder 2">
            <a:extLst>
              <a:ext uri="{FF2B5EF4-FFF2-40B4-BE49-F238E27FC236}">
                <a16:creationId xmlns:a16="http://schemas.microsoft.com/office/drawing/2014/main" id="{60D6A6A3-09B7-F54A-B7A5-40A6EF1C370B}"/>
              </a:ext>
            </a:extLst>
          </p:cNvPr>
          <p:cNvSpPr>
            <a:spLocks noGrp="1"/>
          </p:cNvSpPr>
          <p:nvPr>
            <p:ph type="body" sz="quarter" idx="12" hasCustomPrompt="1"/>
          </p:nvPr>
        </p:nvSpPr>
        <p:spPr>
          <a:xfrm>
            <a:off x="1377238"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5" name="Text Placeholder 2">
            <a:extLst>
              <a:ext uri="{FF2B5EF4-FFF2-40B4-BE49-F238E27FC236}">
                <a16:creationId xmlns:a16="http://schemas.microsoft.com/office/drawing/2014/main" id="{64BD7EC8-1CB2-A440-A706-FF49FBF478CC}"/>
              </a:ext>
            </a:extLst>
          </p:cNvPr>
          <p:cNvSpPr>
            <a:spLocks noGrp="1"/>
          </p:cNvSpPr>
          <p:nvPr>
            <p:ph type="body" sz="quarter" idx="13" hasCustomPrompt="1"/>
          </p:nvPr>
        </p:nvSpPr>
        <p:spPr>
          <a:xfrm>
            <a:off x="1377238"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6" name="Text Placeholder 2">
            <a:extLst>
              <a:ext uri="{FF2B5EF4-FFF2-40B4-BE49-F238E27FC236}">
                <a16:creationId xmlns:a16="http://schemas.microsoft.com/office/drawing/2014/main" id="{E56C6E2A-1A1A-4A43-AE61-75BB24CAF13C}"/>
              </a:ext>
            </a:extLst>
          </p:cNvPr>
          <p:cNvSpPr>
            <a:spLocks noGrp="1"/>
          </p:cNvSpPr>
          <p:nvPr>
            <p:ph type="body" sz="quarter" idx="14" hasCustomPrompt="1"/>
          </p:nvPr>
        </p:nvSpPr>
        <p:spPr>
          <a:xfrm>
            <a:off x="1377238"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517738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E9B20D-4CF6-9247-984A-655249EE1CCF}"/>
              </a:ext>
            </a:extLst>
          </p:cNvPr>
          <p:cNvSpPr/>
          <p:nvPr userDrawn="1"/>
        </p:nvSpPr>
        <p:spPr>
          <a:xfrm>
            <a:off x="0" y="-13064"/>
            <a:ext cx="13439598" cy="7572739"/>
          </a:xfrm>
          <a:prstGeom prst="rect">
            <a:avLst/>
          </a:pr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5" name="Picture 14">
            <a:extLst>
              <a:ext uri="{FF2B5EF4-FFF2-40B4-BE49-F238E27FC236}">
                <a16:creationId xmlns:a16="http://schemas.microsoft.com/office/drawing/2014/main" id="{F7FC6AFF-92BC-BA46-B445-733D78B2DD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962823"/>
            <a:ext cx="9260113" cy="2596852"/>
          </a:xfrm>
          <a:prstGeom prst="rect">
            <a:avLst/>
          </a:prstGeom>
        </p:spPr>
      </p:pic>
      <p:sp>
        <p:nvSpPr>
          <p:cNvPr id="19" name="Text Placeholder 2">
            <a:extLst>
              <a:ext uri="{FF2B5EF4-FFF2-40B4-BE49-F238E27FC236}">
                <a16:creationId xmlns:a16="http://schemas.microsoft.com/office/drawing/2014/main" id="{D1F2F28F-28F2-2A4C-85A4-8CB75B196010}"/>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20" name="Text Placeholder 2">
            <a:extLst>
              <a:ext uri="{FF2B5EF4-FFF2-40B4-BE49-F238E27FC236}">
                <a16:creationId xmlns:a16="http://schemas.microsoft.com/office/drawing/2014/main" id="{DB969C37-AE9C-EE4D-91F4-66F89B3847A4}"/>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01 divider slide</a:t>
            </a:r>
            <a:endParaRPr lang="en-US" dirty="0"/>
          </a:p>
        </p:txBody>
      </p:sp>
    </p:spTree>
    <p:extLst>
      <p:ext uri="{BB962C8B-B14F-4D97-AF65-F5344CB8AC3E}">
        <p14:creationId xmlns:p14="http://schemas.microsoft.com/office/powerpoint/2010/main" val="4078413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6127CE-810F-0141-B74C-A8868ACF3DCF}"/>
              </a:ext>
            </a:extLst>
          </p:cNvPr>
          <p:cNvSpPr/>
          <p:nvPr userDrawn="1"/>
        </p:nvSpPr>
        <p:spPr>
          <a:xfrm>
            <a:off x="0" y="-10110"/>
            <a:ext cx="13439598" cy="7572739"/>
          </a:xfrm>
          <a:prstGeom prst="rect">
            <a:avLst/>
          </a:pr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55A4B232-4E91-EB46-A438-D28F14795F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4"/>
          <a:stretch/>
        </p:blipFill>
        <p:spPr>
          <a:xfrm>
            <a:off x="11219545" y="-13064"/>
            <a:ext cx="2220053" cy="7575693"/>
          </a:xfrm>
          <a:prstGeom prst="rect">
            <a:avLst/>
          </a:prstGeom>
        </p:spPr>
      </p:pic>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02 divider slide</a:t>
            </a:r>
            <a:endParaRPr lang="en-US" dirty="0"/>
          </a:p>
        </p:txBody>
      </p:sp>
      <p:sp>
        <p:nvSpPr>
          <p:cNvPr id="12" name="Text Placeholder 2">
            <a:extLst>
              <a:ext uri="{FF2B5EF4-FFF2-40B4-BE49-F238E27FC236}">
                <a16:creationId xmlns:a16="http://schemas.microsoft.com/office/drawing/2014/main" id="{CD960031-60F4-4645-89F8-609470A0C99C}"/>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13" name="Text Placeholder 2">
            <a:extLst>
              <a:ext uri="{FF2B5EF4-FFF2-40B4-BE49-F238E27FC236}">
                <a16:creationId xmlns:a16="http://schemas.microsoft.com/office/drawing/2014/main" id="{510A848D-9F77-0142-B859-A0517734F63A}"/>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Tree>
    <p:extLst>
      <p:ext uri="{BB962C8B-B14F-4D97-AF65-F5344CB8AC3E}">
        <p14:creationId xmlns:p14="http://schemas.microsoft.com/office/powerpoint/2010/main" val="1943367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7D69EB-D0F6-6E4A-93B8-4178C2CA434C}"/>
              </a:ext>
            </a:extLst>
          </p:cNvPr>
          <p:cNvSpPr/>
          <p:nvPr userDrawn="1"/>
        </p:nvSpPr>
        <p:spPr>
          <a:xfrm>
            <a:off x="0" y="-13064"/>
            <a:ext cx="13439598" cy="7572739"/>
          </a:xfrm>
          <a:prstGeom prst="rect">
            <a:avLst/>
          </a:pr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2" name="Picture 11" descr="A picture containing background pattern&#10;&#10;Description automatically generated">
            <a:extLst>
              <a:ext uri="{FF2B5EF4-FFF2-40B4-BE49-F238E27FC236}">
                <a16:creationId xmlns:a16="http://schemas.microsoft.com/office/drawing/2014/main" id="{B576D433-0001-454D-80BB-4B3BC92ECA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0"/>
            <a:ext cx="13439775" cy="6244455"/>
          </a:xfrm>
          <a:prstGeom prst="rect">
            <a:avLst/>
          </a:prstGeom>
        </p:spPr>
      </p:pic>
      <p:sp>
        <p:nvSpPr>
          <p:cNvPr id="22" name="Text Placeholder 2">
            <a:extLst>
              <a:ext uri="{FF2B5EF4-FFF2-40B4-BE49-F238E27FC236}">
                <a16:creationId xmlns:a16="http://schemas.microsoft.com/office/drawing/2014/main" id="{FB9709EB-7D11-B947-B47B-48C2A7129B4A}"/>
              </a:ext>
            </a:extLst>
          </p:cNvPr>
          <p:cNvSpPr>
            <a:spLocks noGrp="1"/>
          </p:cNvSpPr>
          <p:nvPr>
            <p:ph type="body" sz="quarter" idx="14" hasCustomPrompt="1"/>
          </p:nvPr>
        </p:nvSpPr>
        <p:spPr>
          <a:xfrm>
            <a:off x="1203847" y="1513514"/>
            <a:ext cx="4861847" cy="4231928"/>
          </a:xfrm>
          <a:prstGeom prst="rect">
            <a:avLst/>
          </a:prstGeom>
        </p:spPr>
        <p:txBody>
          <a:bodyPr wrap="square" lIns="0" tIns="0" rIns="0" bIns="0">
            <a:spAutoFit/>
          </a:bodyPr>
          <a:lstStyle>
            <a:lvl1pPr marL="0" indent="0" algn="l">
              <a:lnSpc>
                <a:spcPts val="11000"/>
              </a:lnSpc>
              <a:buFontTx/>
              <a:buNone/>
              <a:defRPr sz="10499" cap="all" baseline="0">
                <a:solidFill>
                  <a:schemeClr val="bg1"/>
                </a:solidFill>
                <a:latin typeface="Impact" panose="020B0806030902050204" pitchFamily="34" charset="0"/>
              </a:defRPr>
            </a:lvl1pPr>
          </a:lstStyle>
          <a:p>
            <a:pPr lvl="0"/>
            <a:r>
              <a:rPr lang="en-GB" dirty="0"/>
              <a:t>03 divider slide</a:t>
            </a:r>
            <a:endParaRPr lang="en-US" dirty="0"/>
          </a:p>
        </p:txBody>
      </p:sp>
      <p:sp>
        <p:nvSpPr>
          <p:cNvPr id="13" name="Text Placeholder 2">
            <a:extLst>
              <a:ext uri="{FF2B5EF4-FFF2-40B4-BE49-F238E27FC236}">
                <a16:creationId xmlns:a16="http://schemas.microsoft.com/office/drawing/2014/main" id="{FCC5788B-2D7C-F54A-A8B6-FDB9CB8F48E9}"/>
              </a:ext>
            </a:extLst>
          </p:cNvPr>
          <p:cNvSpPr>
            <a:spLocks noGrp="1"/>
          </p:cNvSpPr>
          <p:nvPr>
            <p:ph type="body" sz="quarter" idx="12" hasCustomPrompt="1"/>
          </p:nvPr>
        </p:nvSpPr>
        <p:spPr>
          <a:xfrm>
            <a:off x="6719097" y="1510944"/>
            <a:ext cx="4576407" cy="941796"/>
          </a:xfrm>
          <a:prstGeom prst="rect">
            <a:avLst/>
          </a:prstGeom>
        </p:spPr>
        <p:txBody>
          <a:bodyPr wrap="square" lIns="0" tIns="0" rIns="0" bIns="0">
            <a:spAutoFit/>
          </a:bodyPr>
          <a:lstStyle>
            <a:lvl1pPr marL="0" indent="0">
              <a:buFontTx/>
              <a:buNone/>
              <a:defRPr sz="3600" cap="all" baseline="0">
                <a:solidFill>
                  <a:schemeClr val="bg1"/>
                </a:solidFill>
                <a:latin typeface="Impact" panose="020B0806030902050204" pitchFamily="34" charset="0"/>
              </a:defRPr>
            </a:lvl1pPr>
          </a:lstStyle>
          <a:p>
            <a:pPr lvl="0"/>
            <a:r>
              <a:rPr lang="en-GB" dirty="0"/>
              <a:t>Enter your headline text here</a:t>
            </a:r>
            <a:endParaRPr lang="en-US" dirty="0"/>
          </a:p>
        </p:txBody>
      </p:sp>
      <p:sp>
        <p:nvSpPr>
          <p:cNvPr id="14" name="Text Placeholder 2">
            <a:extLst>
              <a:ext uri="{FF2B5EF4-FFF2-40B4-BE49-F238E27FC236}">
                <a16:creationId xmlns:a16="http://schemas.microsoft.com/office/drawing/2014/main" id="{EC5ECF26-D6DA-F84D-87F5-FF6A56F5CD18}"/>
              </a:ext>
            </a:extLst>
          </p:cNvPr>
          <p:cNvSpPr>
            <a:spLocks noGrp="1"/>
          </p:cNvSpPr>
          <p:nvPr>
            <p:ph type="body" sz="quarter" idx="13" hasCustomPrompt="1"/>
          </p:nvPr>
        </p:nvSpPr>
        <p:spPr>
          <a:xfrm>
            <a:off x="6719097" y="2709902"/>
            <a:ext cx="4576407" cy="1261884"/>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chemeClr val="bg1"/>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a:t>
            </a:r>
          </a:p>
          <a:p>
            <a:pPr lvl="0"/>
            <a:endParaRPr lang="en-GB" dirty="0"/>
          </a:p>
        </p:txBody>
      </p:sp>
    </p:spTree>
    <p:extLst>
      <p:ext uri="{BB962C8B-B14F-4D97-AF65-F5344CB8AC3E}">
        <p14:creationId xmlns:p14="http://schemas.microsoft.com/office/powerpoint/2010/main" val="36273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itable Text Slide 2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CFD136-B84D-734D-8D09-39BCAE2881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389" y="1"/>
            <a:ext cx="1844274" cy="2377440"/>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pic>
        <p:nvPicPr>
          <p:cNvPr id="7" name="Picture 6">
            <a:extLst>
              <a:ext uri="{FF2B5EF4-FFF2-40B4-BE49-F238E27FC236}">
                <a16:creationId xmlns:a16="http://schemas.microsoft.com/office/drawing/2014/main" id="{38210A6C-9C9E-AF46-BCFD-543BDF69E8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3" y="6021736"/>
            <a:ext cx="6057107" cy="1548948"/>
          </a:xfrm>
          <a:prstGeom prst="rect">
            <a:avLst/>
          </a:prstGeom>
        </p:spPr>
      </p:pic>
    </p:spTree>
    <p:extLst>
      <p:ext uri="{BB962C8B-B14F-4D97-AF65-F5344CB8AC3E}">
        <p14:creationId xmlns:p14="http://schemas.microsoft.com/office/powerpoint/2010/main" val="383017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itable Text Slide 3">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pic>
        <p:nvPicPr>
          <p:cNvPr id="8" name="Picture 7">
            <a:extLst>
              <a:ext uri="{FF2B5EF4-FFF2-40B4-BE49-F238E27FC236}">
                <a16:creationId xmlns:a16="http://schemas.microsoft.com/office/drawing/2014/main" id="{93A36D31-04D2-DD43-9D02-19C49F242F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390" y="1"/>
            <a:ext cx="2317871" cy="2304288"/>
          </a:xfrm>
          <a:prstGeom prst="rect">
            <a:avLst/>
          </a:prstGeom>
        </p:spPr>
      </p:pic>
      <p:pic>
        <p:nvPicPr>
          <p:cNvPr id="9" name="Picture 8">
            <a:extLst>
              <a:ext uri="{FF2B5EF4-FFF2-40B4-BE49-F238E27FC236}">
                <a16:creationId xmlns:a16="http://schemas.microsoft.com/office/drawing/2014/main" id="{D4DE0383-1651-9943-ADAA-43112F9E31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793" y="6021736"/>
            <a:ext cx="6057107" cy="1548948"/>
          </a:xfrm>
          <a:prstGeom prst="rect">
            <a:avLst/>
          </a:prstGeom>
        </p:spPr>
      </p:pic>
    </p:spTree>
    <p:extLst>
      <p:ext uri="{BB962C8B-B14F-4D97-AF65-F5344CB8AC3E}">
        <p14:creationId xmlns:p14="http://schemas.microsoft.com/office/powerpoint/2010/main" val="185659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itable Text Slid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9EACAC-2237-9542-9454-DEBC5B0B07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2069287" y="1431503"/>
            <a:ext cx="1367099" cy="6128172"/>
          </a:xfrm>
          <a:prstGeom prst="rect">
            <a:avLst/>
          </a:prstGeom>
        </p:spPr>
      </p:pic>
      <p:pic>
        <p:nvPicPr>
          <p:cNvPr id="12" name="Picture 11">
            <a:extLst>
              <a:ext uri="{FF2B5EF4-FFF2-40B4-BE49-F238E27FC236}">
                <a16:creationId xmlns:a16="http://schemas.microsoft.com/office/drawing/2014/main" id="{800AE8FB-80BD-F543-BF7A-4A1F4995A0E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1" y="1"/>
            <a:ext cx="2318146"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69881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itable Text Slide 5">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0A69FAC2-8D2C-4E45-88BD-197201FB3688}"/>
              </a:ext>
            </a:extLst>
          </p:cNvPr>
          <p:cNvSpPr/>
          <p:nvPr userDrawn="1"/>
        </p:nvSpPr>
        <p:spPr>
          <a:xfrm rot="16200000">
            <a:off x="4665832" y="-1204752"/>
            <a:ext cx="4107977" cy="13440793"/>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9538404"/>
              <a:gd name="connsiteY0" fmla="*/ 6002 h 7565677"/>
              <a:gd name="connsiteX1" fmla="*/ 9538404 w 9538404"/>
              <a:gd name="connsiteY1" fmla="*/ 0 h 7565677"/>
              <a:gd name="connsiteX2" fmla="*/ 5943662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7"/>
              <a:gd name="connsiteX1" fmla="*/ 9538404 w 9538404"/>
              <a:gd name="connsiteY1" fmla="*/ 0 h 7565677"/>
              <a:gd name="connsiteX2" fmla="*/ 7908206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8"/>
              <a:gd name="connsiteX1" fmla="*/ 9538404 w 9538404"/>
              <a:gd name="connsiteY1" fmla="*/ 0 h 7565678"/>
              <a:gd name="connsiteX2" fmla="*/ 1152408 w 9538404"/>
              <a:gd name="connsiteY2" fmla="*/ 7565678 h 7565678"/>
              <a:gd name="connsiteX3" fmla="*/ 970 w 9538404"/>
              <a:gd name="connsiteY3" fmla="*/ 7565677 h 7565678"/>
              <a:gd name="connsiteX4" fmla="*/ 3522 w 9538404"/>
              <a:gd name="connsiteY4" fmla="*/ 6002 h 7565678"/>
              <a:gd name="connsiteX0" fmla="*/ 3522 w 9418302"/>
              <a:gd name="connsiteY0" fmla="*/ 6002 h 7565678"/>
              <a:gd name="connsiteX1" fmla="*/ 9418301 w 9418302"/>
              <a:gd name="connsiteY1" fmla="*/ 0 h 7565678"/>
              <a:gd name="connsiteX2" fmla="*/ 1152408 w 9418302"/>
              <a:gd name="connsiteY2" fmla="*/ 7565678 h 7565678"/>
              <a:gd name="connsiteX3" fmla="*/ 970 w 9418302"/>
              <a:gd name="connsiteY3" fmla="*/ 7565677 h 7565678"/>
              <a:gd name="connsiteX4" fmla="*/ 3522 w 9418302"/>
              <a:gd name="connsiteY4" fmla="*/ 6002 h 7565678"/>
              <a:gd name="connsiteX0" fmla="*/ 0 w 9442437"/>
              <a:gd name="connsiteY0" fmla="*/ 0 h 7566449"/>
              <a:gd name="connsiteX1" fmla="*/ 9442436 w 9442437"/>
              <a:gd name="connsiteY1" fmla="*/ 771 h 7566449"/>
              <a:gd name="connsiteX2" fmla="*/ 1176543 w 9442437"/>
              <a:gd name="connsiteY2" fmla="*/ 7566449 h 7566449"/>
              <a:gd name="connsiteX3" fmla="*/ 25105 w 9442437"/>
              <a:gd name="connsiteY3" fmla="*/ 7566448 h 7566449"/>
              <a:gd name="connsiteX4" fmla="*/ 0 w 9442437"/>
              <a:gd name="connsiteY4" fmla="*/ 0 h 7566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2437" h="7566449">
                <a:moveTo>
                  <a:pt x="0" y="0"/>
                </a:moveTo>
                <a:lnTo>
                  <a:pt x="9442436" y="771"/>
                </a:lnTo>
                <a:lnTo>
                  <a:pt x="1176543" y="7566449"/>
                </a:lnTo>
                <a:lnTo>
                  <a:pt x="25105" y="7566448"/>
                </a:lnTo>
                <a:cubicBezTo>
                  <a:pt x="20930" y="5046556"/>
                  <a:pt x="4175" y="2519892"/>
                  <a:pt x="0" y="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1" name="Picture 10">
            <a:extLst>
              <a:ext uri="{FF2B5EF4-FFF2-40B4-BE49-F238E27FC236}">
                <a16:creationId xmlns:a16="http://schemas.microsoft.com/office/drawing/2014/main" id="{9C6D5BA2-5A5F-1645-882F-B92B03A0C1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155156" y="540"/>
            <a:ext cx="2283824" cy="7558597"/>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89312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itable Text Slide 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6FE749-63FE-EC40-84C6-CF9CEB1DB251}"/>
              </a:ext>
            </a:extLst>
          </p:cNvPr>
          <p:cNvSpPr/>
          <p:nvPr userDrawn="1"/>
        </p:nvSpPr>
        <p:spPr>
          <a:xfrm>
            <a:off x="4756727" y="-1"/>
            <a:ext cx="8681453" cy="7559675"/>
          </a:xfrm>
          <a:custGeom>
            <a:avLst/>
            <a:gdLst>
              <a:gd name="connsiteX0" fmla="*/ 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0 w 8681453"/>
              <a:gd name="connsiteY4" fmla="*/ 0 h 7559675"/>
              <a:gd name="connsiteX0" fmla="*/ 933450 w 8681453"/>
              <a:gd name="connsiteY0" fmla="*/ 0 h 7559675"/>
              <a:gd name="connsiteX1" fmla="*/ 8681453 w 8681453"/>
              <a:gd name="connsiteY1" fmla="*/ 0 h 7559675"/>
              <a:gd name="connsiteX2" fmla="*/ 8681453 w 8681453"/>
              <a:gd name="connsiteY2" fmla="*/ 7559675 h 7559675"/>
              <a:gd name="connsiteX3" fmla="*/ 0 w 8681453"/>
              <a:gd name="connsiteY3" fmla="*/ 7559675 h 7559675"/>
              <a:gd name="connsiteX4" fmla="*/ 933450 w 8681453"/>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1453" h="7559675">
                <a:moveTo>
                  <a:pt x="933450" y="0"/>
                </a:moveTo>
                <a:lnTo>
                  <a:pt x="8681453" y="0"/>
                </a:lnTo>
                <a:lnTo>
                  <a:pt x="8681453" y="7559675"/>
                </a:lnTo>
                <a:lnTo>
                  <a:pt x="0" y="7559675"/>
                </a:lnTo>
                <a:lnTo>
                  <a:pt x="933450" y="0"/>
                </a:lnTo>
                <a:close/>
              </a:path>
            </a:pathLst>
          </a:custGeom>
          <a:solidFill>
            <a:srgbClr val="163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sp>
        <p:nvSpPr>
          <p:cNvPr id="15" name="Rectangle 7">
            <a:extLst>
              <a:ext uri="{FF2B5EF4-FFF2-40B4-BE49-F238E27FC236}">
                <a16:creationId xmlns:a16="http://schemas.microsoft.com/office/drawing/2014/main" id="{F8A6479A-AF7F-6E43-B906-897A078D916E}"/>
              </a:ext>
            </a:extLst>
          </p:cNvPr>
          <p:cNvSpPr/>
          <p:nvPr userDrawn="1"/>
        </p:nvSpPr>
        <p:spPr>
          <a:xfrm>
            <a:off x="-4363" y="-3"/>
            <a:ext cx="11140209" cy="7563855"/>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6701590"/>
              <a:gd name="connsiteY0" fmla="*/ 0 h 7571706"/>
              <a:gd name="connsiteX1" fmla="*/ 6701590 w 6701590"/>
              <a:gd name="connsiteY1" fmla="*/ 0 h 7571706"/>
              <a:gd name="connsiteX2" fmla="*/ 3958390 w 6701590"/>
              <a:gd name="connsiteY2" fmla="*/ 7571706 h 7571706"/>
              <a:gd name="connsiteX3" fmla="*/ 0 w 6701590"/>
              <a:gd name="connsiteY3" fmla="*/ 7559675 h 7571706"/>
              <a:gd name="connsiteX4" fmla="*/ 0 w 6701590"/>
              <a:gd name="connsiteY4" fmla="*/ 0 h 7571706"/>
              <a:gd name="connsiteX0" fmla="*/ 0 w 5558590"/>
              <a:gd name="connsiteY0" fmla="*/ 0 h 7571706"/>
              <a:gd name="connsiteX1" fmla="*/ 5558590 w 5558590"/>
              <a:gd name="connsiteY1" fmla="*/ 0 h 7571706"/>
              <a:gd name="connsiteX2" fmla="*/ 3958390 w 5558590"/>
              <a:gd name="connsiteY2" fmla="*/ 7571706 h 7571706"/>
              <a:gd name="connsiteX3" fmla="*/ 0 w 5558590"/>
              <a:gd name="connsiteY3" fmla="*/ 7559675 h 7571706"/>
              <a:gd name="connsiteX4" fmla="*/ 0 w 5558590"/>
              <a:gd name="connsiteY4" fmla="*/ 0 h 7571706"/>
              <a:gd name="connsiteX0" fmla="*/ 12506 w 5571096"/>
              <a:gd name="connsiteY0" fmla="*/ 0 h 7572181"/>
              <a:gd name="connsiteX1" fmla="*/ 5571096 w 5571096"/>
              <a:gd name="connsiteY1" fmla="*/ 0 h 7572181"/>
              <a:gd name="connsiteX2" fmla="*/ 3970896 w 5571096"/>
              <a:gd name="connsiteY2" fmla="*/ 7571706 h 7572181"/>
              <a:gd name="connsiteX3" fmla="*/ 0 w 5571096"/>
              <a:gd name="connsiteY3" fmla="*/ 7572181 h 7572181"/>
              <a:gd name="connsiteX4" fmla="*/ 12506 w 5571096"/>
              <a:gd name="connsiteY4" fmla="*/ 0 h 7572181"/>
              <a:gd name="connsiteX0" fmla="*/ 12506 w 9914125"/>
              <a:gd name="connsiteY0" fmla="*/ 0 h 7572181"/>
              <a:gd name="connsiteX1" fmla="*/ 9914125 w 9914125"/>
              <a:gd name="connsiteY1" fmla="*/ 0 h 7572181"/>
              <a:gd name="connsiteX2" fmla="*/ 3970896 w 9914125"/>
              <a:gd name="connsiteY2" fmla="*/ 7571706 h 7572181"/>
              <a:gd name="connsiteX3" fmla="*/ 0 w 9914125"/>
              <a:gd name="connsiteY3" fmla="*/ 7572181 h 7572181"/>
              <a:gd name="connsiteX4" fmla="*/ 12506 w 9914125"/>
              <a:gd name="connsiteY4" fmla="*/ 0 h 7572181"/>
              <a:gd name="connsiteX0" fmla="*/ 12506 w 9914125"/>
              <a:gd name="connsiteY0" fmla="*/ 0 h 7584748"/>
              <a:gd name="connsiteX1" fmla="*/ 9914125 w 9914125"/>
              <a:gd name="connsiteY1" fmla="*/ 0 h 7584748"/>
              <a:gd name="connsiteX2" fmla="*/ 3579633 w 9914125"/>
              <a:gd name="connsiteY2" fmla="*/ 7584748 h 7584748"/>
              <a:gd name="connsiteX3" fmla="*/ 0 w 9914125"/>
              <a:gd name="connsiteY3" fmla="*/ 7572181 h 7584748"/>
              <a:gd name="connsiteX4" fmla="*/ 12506 w 9914125"/>
              <a:gd name="connsiteY4" fmla="*/ 0 h 7584748"/>
              <a:gd name="connsiteX0" fmla="*/ 1668 w 9903287"/>
              <a:gd name="connsiteY0" fmla="*/ 0 h 7584748"/>
              <a:gd name="connsiteX1" fmla="*/ 9903287 w 9903287"/>
              <a:gd name="connsiteY1" fmla="*/ 0 h 7584748"/>
              <a:gd name="connsiteX2" fmla="*/ 3568795 w 9903287"/>
              <a:gd name="connsiteY2" fmla="*/ 7584748 h 7584748"/>
              <a:gd name="connsiteX3" fmla="*/ 0 w 9903287"/>
              <a:gd name="connsiteY3" fmla="*/ 5946386 h 7584748"/>
              <a:gd name="connsiteX4" fmla="*/ 1668 w 9903287"/>
              <a:gd name="connsiteY4" fmla="*/ 0 h 7584748"/>
              <a:gd name="connsiteX0" fmla="*/ 1668 w 9903287"/>
              <a:gd name="connsiteY0" fmla="*/ 0 h 5958954"/>
              <a:gd name="connsiteX1" fmla="*/ 9903287 w 9903287"/>
              <a:gd name="connsiteY1" fmla="*/ 0 h 5958954"/>
              <a:gd name="connsiteX2" fmla="*/ 4912785 w 9903287"/>
              <a:gd name="connsiteY2" fmla="*/ 5958954 h 5958954"/>
              <a:gd name="connsiteX3" fmla="*/ 0 w 9903287"/>
              <a:gd name="connsiteY3" fmla="*/ 5946386 h 5958954"/>
              <a:gd name="connsiteX4" fmla="*/ 1668 w 9903287"/>
              <a:gd name="connsiteY4" fmla="*/ 0 h 5958954"/>
              <a:gd name="connsiteX0" fmla="*/ 1668 w 9903287"/>
              <a:gd name="connsiteY0" fmla="*/ 0 h 5946386"/>
              <a:gd name="connsiteX1" fmla="*/ 9903287 w 9903287"/>
              <a:gd name="connsiteY1" fmla="*/ 0 h 5946386"/>
              <a:gd name="connsiteX2" fmla="*/ 4940900 w 9903287"/>
              <a:gd name="connsiteY2" fmla="*/ 5924592 h 5946386"/>
              <a:gd name="connsiteX3" fmla="*/ 0 w 9903287"/>
              <a:gd name="connsiteY3" fmla="*/ 5946386 h 5946386"/>
              <a:gd name="connsiteX4" fmla="*/ 1668 w 9903287"/>
              <a:gd name="connsiteY4" fmla="*/ 0 h 5946386"/>
              <a:gd name="connsiteX0" fmla="*/ 1668 w 9903287"/>
              <a:gd name="connsiteY0" fmla="*/ 0 h 5937015"/>
              <a:gd name="connsiteX1" fmla="*/ 9903287 w 9903287"/>
              <a:gd name="connsiteY1" fmla="*/ 0 h 5937015"/>
              <a:gd name="connsiteX2" fmla="*/ 4940900 w 9903287"/>
              <a:gd name="connsiteY2" fmla="*/ 5924592 h 5937015"/>
              <a:gd name="connsiteX3" fmla="*/ 0 w 9903287"/>
              <a:gd name="connsiteY3" fmla="*/ 5937015 h 5937015"/>
              <a:gd name="connsiteX4" fmla="*/ 1668 w 9903287"/>
              <a:gd name="connsiteY4" fmla="*/ 0 h 5937015"/>
              <a:gd name="connsiteX0" fmla="*/ 1668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1668 w 9895835"/>
              <a:gd name="connsiteY4" fmla="*/ 0 h 5937015"/>
              <a:gd name="connsiteX0" fmla="*/ 1508416 w 9895835"/>
              <a:gd name="connsiteY0" fmla="*/ 575351 h 5927080"/>
              <a:gd name="connsiteX1" fmla="*/ 9895835 w 9895835"/>
              <a:gd name="connsiteY1" fmla="*/ 0 h 5927080"/>
              <a:gd name="connsiteX2" fmla="*/ 4940900 w 9895835"/>
              <a:gd name="connsiteY2" fmla="*/ 5914657 h 5927080"/>
              <a:gd name="connsiteX3" fmla="*/ 0 w 9895835"/>
              <a:gd name="connsiteY3" fmla="*/ 5927080 h 5927080"/>
              <a:gd name="connsiteX4" fmla="*/ 1508416 w 9895835"/>
              <a:gd name="connsiteY4" fmla="*/ 575351 h 5927080"/>
              <a:gd name="connsiteX0" fmla="*/ 2082932 w 9895835"/>
              <a:gd name="connsiteY0" fmla="*/ 0 h 5937015"/>
              <a:gd name="connsiteX1" fmla="*/ 9895835 w 9895835"/>
              <a:gd name="connsiteY1" fmla="*/ 9935 h 5937015"/>
              <a:gd name="connsiteX2" fmla="*/ 4940900 w 9895835"/>
              <a:gd name="connsiteY2" fmla="*/ 5924592 h 5937015"/>
              <a:gd name="connsiteX3" fmla="*/ 0 w 9895835"/>
              <a:gd name="connsiteY3" fmla="*/ 5937015 h 5937015"/>
              <a:gd name="connsiteX4" fmla="*/ 2082932 w 9895835"/>
              <a:gd name="connsiteY4" fmla="*/ 0 h 5937015"/>
              <a:gd name="connsiteX0" fmla="*/ 45030 w 7857933"/>
              <a:gd name="connsiteY0" fmla="*/ 0 h 5980369"/>
              <a:gd name="connsiteX1" fmla="*/ 7857933 w 7857933"/>
              <a:gd name="connsiteY1" fmla="*/ 9935 h 5980369"/>
              <a:gd name="connsiteX2" fmla="*/ 2902998 w 7857933"/>
              <a:gd name="connsiteY2" fmla="*/ 5924592 h 5980369"/>
              <a:gd name="connsiteX3" fmla="*/ 0 w 7857933"/>
              <a:gd name="connsiteY3" fmla="*/ 5980369 h 5980369"/>
              <a:gd name="connsiteX4" fmla="*/ 45030 w 7857933"/>
              <a:gd name="connsiteY4" fmla="*/ 0 h 5980369"/>
              <a:gd name="connsiteX0" fmla="*/ 109 w 7813012"/>
              <a:gd name="connsiteY0" fmla="*/ 0 h 5924592"/>
              <a:gd name="connsiteX1" fmla="*/ 7813012 w 7813012"/>
              <a:gd name="connsiteY1" fmla="*/ 9935 h 5924592"/>
              <a:gd name="connsiteX2" fmla="*/ 2858077 w 7813012"/>
              <a:gd name="connsiteY2" fmla="*/ 5924592 h 5924592"/>
              <a:gd name="connsiteX3" fmla="*/ 109096 w 7813012"/>
              <a:gd name="connsiteY3" fmla="*/ 5876047 h 5924592"/>
              <a:gd name="connsiteX4" fmla="*/ 109 w 7813012"/>
              <a:gd name="connsiteY4" fmla="*/ 0 h 5924592"/>
              <a:gd name="connsiteX0" fmla="*/ 463 w 7813366"/>
              <a:gd name="connsiteY0" fmla="*/ 0 h 5924592"/>
              <a:gd name="connsiteX1" fmla="*/ 7813366 w 7813366"/>
              <a:gd name="connsiteY1" fmla="*/ 9935 h 5924592"/>
              <a:gd name="connsiteX2" fmla="*/ 2858431 w 7813366"/>
              <a:gd name="connsiteY2" fmla="*/ 5924592 h 5924592"/>
              <a:gd name="connsiteX3" fmla="*/ 17536 w 7813366"/>
              <a:gd name="connsiteY3" fmla="*/ 5913305 h 5924592"/>
              <a:gd name="connsiteX4" fmla="*/ 463 w 7813366"/>
              <a:gd name="connsiteY4" fmla="*/ 0 h 5924592"/>
              <a:gd name="connsiteX0" fmla="*/ 463 w 7813366"/>
              <a:gd name="connsiteY0" fmla="*/ 0 h 5914657"/>
              <a:gd name="connsiteX1" fmla="*/ 7813366 w 7813366"/>
              <a:gd name="connsiteY1" fmla="*/ 9935 h 5914657"/>
              <a:gd name="connsiteX2" fmla="*/ 2865884 w 7813366"/>
              <a:gd name="connsiteY2" fmla="*/ 5914657 h 5914657"/>
              <a:gd name="connsiteX3" fmla="*/ 17536 w 7813366"/>
              <a:gd name="connsiteY3" fmla="*/ 5913305 h 5914657"/>
              <a:gd name="connsiteX4" fmla="*/ 463 w 7813366"/>
              <a:gd name="connsiteY4" fmla="*/ 0 h 5914657"/>
              <a:gd name="connsiteX0" fmla="*/ 7769 w 7795830"/>
              <a:gd name="connsiteY0" fmla="*/ 34774 h 5904722"/>
              <a:gd name="connsiteX1" fmla="*/ 7795830 w 7795830"/>
              <a:gd name="connsiteY1" fmla="*/ 0 h 5904722"/>
              <a:gd name="connsiteX2" fmla="*/ 2848348 w 7795830"/>
              <a:gd name="connsiteY2" fmla="*/ 5904722 h 5904722"/>
              <a:gd name="connsiteX3" fmla="*/ 0 w 7795830"/>
              <a:gd name="connsiteY3" fmla="*/ 5903370 h 5904722"/>
              <a:gd name="connsiteX4" fmla="*/ 7769 w 7795830"/>
              <a:gd name="connsiteY4" fmla="*/ 34774 h 5904722"/>
              <a:gd name="connsiteX0" fmla="*/ 998 w 7798995"/>
              <a:gd name="connsiteY0" fmla="*/ 0 h 5914657"/>
              <a:gd name="connsiteX1" fmla="*/ 7798995 w 7798995"/>
              <a:gd name="connsiteY1" fmla="*/ 9935 h 5914657"/>
              <a:gd name="connsiteX2" fmla="*/ 2851513 w 7798995"/>
              <a:gd name="connsiteY2" fmla="*/ 5914657 h 5914657"/>
              <a:gd name="connsiteX3" fmla="*/ 3165 w 7798995"/>
              <a:gd name="connsiteY3" fmla="*/ 5913305 h 5914657"/>
              <a:gd name="connsiteX4" fmla="*/ 998 w 7798995"/>
              <a:gd name="connsiteY4" fmla="*/ 0 h 5914657"/>
              <a:gd name="connsiteX0" fmla="*/ 1241 w 7799238"/>
              <a:gd name="connsiteY0" fmla="*/ 0 h 5915789"/>
              <a:gd name="connsiteX1" fmla="*/ 7799238 w 7799238"/>
              <a:gd name="connsiteY1" fmla="*/ 9935 h 5915789"/>
              <a:gd name="connsiteX2" fmla="*/ 2851756 w 7799238"/>
              <a:gd name="connsiteY2" fmla="*/ 5914657 h 5915789"/>
              <a:gd name="connsiteX3" fmla="*/ 924 w 7799238"/>
              <a:gd name="connsiteY3" fmla="*/ 5915789 h 5915789"/>
              <a:gd name="connsiteX4" fmla="*/ 1241 w 7799238"/>
              <a:gd name="connsiteY4" fmla="*/ 0 h 5915789"/>
              <a:gd name="connsiteX0" fmla="*/ 1241 w 7811661"/>
              <a:gd name="connsiteY0" fmla="*/ 2 h 5915791"/>
              <a:gd name="connsiteX1" fmla="*/ 7811661 w 7811661"/>
              <a:gd name="connsiteY1" fmla="*/ 0 h 5915791"/>
              <a:gd name="connsiteX2" fmla="*/ 2851756 w 7811661"/>
              <a:gd name="connsiteY2" fmla="*/ 5914659 h 5915791"/>
              <a:gd name="connsiteX3" fmla="*/ 924 w 7811661"/>
              <a:gd name="connsiteY3" fmla="*/ 5915791 h 5915791"/>
              <a:gd name="connsiteX4" fmla="*/ 1241 w 7811661"/>
              <a:gd name="connsiteY4" fmla="*/ 2 h 5915791"/>
              <a:gd name="connsiteX0" fmla="*/ 14 w 8714809"/>
              <a:gd name="connsiteY0" fmla="*/ 2 h 5915791"/>
              <a:gd name="connsiteX1" fmla="*/ 8714809 w 8714809"/>
              <a:gd name="connsiteY1" fmla="*/ 0 h 5915791"/>
              <a:gd name="connsiteX2" fmla="*/ 3754904 w 8714809"/>
              <a:gd name="connsiteY2" fmla="*/ 5914659 h 5915791"/>
              <a:gd name="connsiteX3" fmla="*/ 904072 w 8714809"/>
              <a:gd name="connsiteY3" fmla="*/ 5915791 h 5915791"/>
              <a:gd name="connsiteX4" fmla="*/ 14 w 8714809"/>
              <a:gd name="connsiteY4" fmla="*/ 2 h 5915791"/>
              <a:gd name="connsiteX0" fmla="*/ 2801 w 8717596"/>
              <a:gd name="connsiteY0" fmla="*/ 2 h 5918275"/>
              <a:gd name="connsiteX1" fmla="*/ 8717596 w 8717596"/>
              <a:gd name="connsiteY1" fmla="*/ 0 h 5918275"/>
              <a:gd name="connsiteX2" fmla="*/ 3757691 w 8717596"/>
              <a:gd name="connsiteY2" fmla="*/ 5914659 h 5918275"/>
              <a:gd name="connsiteX3" fmla="*/ 0 w 8717596"/>
              <a:gd name="connsiteY3" fmla="*/ 5918275 h 5918275"/>
              <a:gd name="connsiteX4" fmla="*/ 2801 w 8717596"/>
              <a:gd name="connsiteY4" fmla="*/ 2 h 591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596" h="5918275">
                <a:moveTo>
                  <a:pt x="2801" y="2"/>
                </a:moveTo>
                <a:lnTo>
                  <a:pt x="8717596" y="0"/>
                </a:lnTo>
                <a:lnTo>
                  <a:pt x="3757691" y="5914659"/>
                </a:lnTo>
                <a:lnTo>
                  <a:pt x="0" y="5918275"/>
                </a:lnTo>
                <a:cubicBezTo>
                  <a:pt x="4169" y="3394215"/>
                  <a:pt x="-1368" y="2524062"/>
                  <a:pt x="2801"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descr="Background pattern&#10;&#10;Description automatically generated with low confidence">
            <a:extLst>
              <a:ext uri="{FF2B5EF4-FFF2-40B4-BE49-F238E27FC236}">
                <a16:creationId xmlns:a16="http://schemas.microsoft.com/office/drawing/2014/main" id="{8AF6F07B-44FC-524A-8A43-8DDFF56850C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355" y="5108670"/>
            <a:ext cx="7699996" cy="2452991"/>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116205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Text Slide 7">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A0A58DF7-18E4-524B-9963-F9FDCB26ACB7}"/>
              </a:ext>
            </a:extLst>
          </p:cNvPr>
          <p:cNvSpPr/>
          <p:nvPr userDrawn="1"/>
        </p:nvSpPr>
        <p:spPr>
          <a:xfrm rot="10800000">
            <a:off x="5887056" y="-5014"/>
            <a:ext cx="7552237" cy="7565023"/>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664 w 7535140"/>
              <a:gd name="connsiteY0" fmla="*/ 0 h 7566010"/>
              <a:gd name="connsiteX1" fmla="*/ 7535140 w 7535140"/>
              <a:gd name="connsiteY1" fmla="*/ 333 h 7566010"/>
              <a:gd name="connsiteX2" fmla="*/ 5943972 w 7535140"/>
              <a:gd name="connsiteY2" fmla="*/ 7566010 h 7566010"/>
              <a:gd name="connsiteX3" fmla="*/ 1280 w 7535140"/>
              <a:gd name="connsiteY3" fmla="*/ 7566010 h 7566010"/>
              <a:gd name="connsiteX4" fmla="*/ 664 w 7535140"/>
              <a:gd name="connsiteY4" fmla="*/ 0 h 7566010"/>
              <a:gd name="connsiteX0" fmla="*/ 664 w 7535140"/>
              <a:gd name="connsiteY0" fmla="*/ 0 h 7566010"/>
              <a:gd name="connsiteX1" fmla="*/ 7535140 w 7535140"/>
              <a:gd name="connsiteY1" fmla="*/ 333 h 7566010"/>
              <a:gd name="connsiteX2" fmla="*/ 5947140 w 7535140"/>
              <a:gd name="connsiteY2" fmla="*/ 7547005 h 7566010"/>
              <a:gd name="connsiteX3" fmla="*/ 1280 w 7535140"/>
              <a:gd name="connsiteY3" fmla="*/ 7566010 h 7566010"/>
              <a:gd name="connsiteX4" fmla="*/ 664 w 7535140"/>
              <a:gd name="connsiteY4" fmla="*/ 0 h 7566010"/>
              <a:gd name="connsiteX0" fmla="*/ 0 w 7534476"/>
              <a:gd name="connsiteY0" fmla="*/ 0 h 7547005"/>
              <a:gd name="connsiteX1" fmla="*/ 7534476 w 7534476"/>
              <a:gd name="connsiteY1" fmla="*/ 333 h 7547005"/>
              <a:gd name="connsiteX2" fmla="*/ 5946476 w 7534476"/>
              <a:gd name="connsiteY2" fmla="*/ 7547005 h 7547005"/>
              <a:gd name="connsiteX3" fmla="*/ 51301 w 7534476"/>
              <a:gd name="connsiteY3" fmla="*/ 7448815 h 7547005"/>
              <a:gd name="connsiteX4" fmla="*/ 0 w 7534476"/>
              <a:gd name="connsiteY4" fmla="*/ 0 h 7547005"/>
              <a:gd name="connsiteX0" fmla="*/ 664 w 7535140"/>
              <a:gd name="connsiteY0" fmla="*/ 0 h 7547005"/>
              <a:gd name="connsiteX1" fmla="*/ 7535140 w 7535140"/>
              <a:gd name="connsiteY1" fmla="*/ 333 h 7547005"/>
              <a:gd name="connsiteX2" fmla="*/ 5947140 w 7535140"/>
              <a:gd name="connsiteY2" fmla="*/ 7547005 h 7547005"/>
              <a:gd name="connsiteX3" fmla="*/ 1280 w 7535140"/>
              <a:gd name="connsiteY3" fmla="*/ 7540671 h 7547005"/>
              <a:gd name="connsiteX4" fmla="*/ 664 w 7535140"/>
              <a:gd name="connsiteY4" fmla="*/ 0 h 7547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5140" h="7547005">
                <a:moveTo>
                  <a:pt x="664" y="0"/>
                </a:moveTo>
                <a:lnTo>
                  <a:pt x="7535140" y="333"/>
                </a:lnTo>
                <a:lnTo>
                  <a:pt x="5947140" y="7547005"/>
                </a:lnTo>
                <a:lnTo>
                  <a:pt x="1280" y="7540671"/>
                </a:lnTo>
                <a:cubicBezTo>
                  <a:pt x="-2895" y="5020779"/>
                  <a:pt x="4839" y="2519892"/>
                  <a:pt x="664" y="0"/>
                </a:cubicBezTo>
                <a:close/>
              </a:path>
            </a:pathLst>
          </a:custGeom>
          <a:solidFill>
            <a:srgbClr val="6E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07DAACF1-826C-BA4E-8E2A-930D47E142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4" y="5621961"/>
            <a:ext cx="6625649" cy="1937714"/>
          </a:xfrm>
          <a:prstGeom prst="rect">
            <a:avLst/>
          </a:prstGeom>
        </p:spPr>
      </p:pic>
      <p:pic>
        <p:nvPicPr>
          <p:cNvPr id="12" name="Picture 11">
            <a:extLst>
              <a:ext uri="{FF2B5EF4-FFF2-40B4-BE49-F238E27FC236}">
                <a16:creationId xmlns:a16="http://schemas.microsoft.com/office/drawing/2014/main" id="{36289B70-814D-314E-8399-1A02F1F68B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90" y="1"/>
            <a:ext cx="2318145" cy="2810435"/>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313808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itable Text Slide 8">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65F1F37-8811-864C-8C0D-3887CFB75066}"/>
              </a:ext>
            </a:extLst>
          </p:cNvPr>
          <p:cNvSpPr/>
          <p:nvPr userDrawn="1"/>
        </p:nvSpPr>
        <p:spPr>
          <a:xfrm rot="10800000">
            <a:off x="6140630" y="1263"/>
            <a:ext cx="7299472" cy="7560441"/>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7534830"/>
              <a:gd name="connsiteY0" fmla="*/ 6002 h 7578750"/>
              <a:gd name="connsiteX1" fmla="*/ 7534830 w 7534830"/>
              <a:gd name="connsiteY1" fmla="*/ 0 h 7578750"/>
              <a:gd name="connsiteX2" fmla="*/ 4806292 w 7534830"/>
              <a:gd name="connsiteY2" fmla="*/ 7578750 h 7578750"/>
              <a:gd name="connsiteX3" fmla="*/ 970 w 7534830"/>
              <a:gd name="connsiteY3" fmla="*/ 7565677 h 7578750"/>
              <a:gd name="connsiteX4" fmla="*/ 3522 w 7534830"/>
              <a:gd name="connsiteY4" fmla="*/ 6002 h 7578750"/>
              <a:gd name="connsiteX0" fmla="*/ 3522 w 6423606"/>
              <a:gd name="connsiteY0" fmla="*/ 0 h 7572748"/>
              <a:gd name="connsiteX1" fmla="*/ 6423606 w 6423606"/>
              <a:gd name="connsiteY1" fmla="*/ 7071 h 7572748"/>
              <a:gd name="connsiteX2" fmla="*/ 4806292 w 6423606"/>
              <a:gd name="connsiteY2" fmla="*/ 7572748 h 7572748"/>
              <a:gd name="connsiteX3" fmla="*/ 970 w 6423606"/>
              <a:gd name="connsiteY3" fmla="*/ 7559675 h 7572748"/>
              <a:gd name="connsiteX4" fmla="*/ 3522 w 6423606"/>
              <a:gd name="connsiteY4" fmla="*/ 0 h 7572748"/>
              <a:gd name="connsiteX0" fmla="*/ 3522 w 6423606"/>
              <a:gd name="connsiteY0" fmla="*/ 0 h 7559675"/>
              <a:gd name="connsiteX1" fmla="*/ 6423606 w 6423606"/>
              <a:gd name="connsiteY1" fmla="*/ 7071 h 7559675"/>
              <a:gd name="connsiteX2" fmla="*/ 4199599 w 6423606"/>
              <a:gd name="connsiteY2" fmla="*/ 7558959 h 7559675"/>
              <a:gd name="connsiteX3" fmla="*/ 970 w 6423606"/>
              <a:gd name="connsiteY3" fmla="*/ 7559675 h 7559675"/>
              <a:gd name="connsiteX4" fmla="*/ 3522 w 6423606"/>
              <a:gd name="connsiteY4" fmla="*/ 0 h 7559675"/>
              <a:gd name="connsiteX0" fmla="*/ 3522 w 5775547"/>
              <a:gd name="connsiteY0" fmla="*/ 6718 h 7566393"/>
              <a:gd name="connsiteX1" fmla="*/ 5775547 w 5775547"/>
              <a:gd name="connsiteY1" fmla="*/ 0 h 7566393"/>
              <a:gd name="connsiteX2" fmla="*/ 4199599 w 5775547"/>
              <a:gd name="connsiteY2" fmla="*/ 7565677 h 7566393"/>
              <a:gd name="connsiteX3" fmla="*/ 970 w 5775547"/>
              <a:gd name="connsiteY3" fmla="*/ 7566393 h 7566393"/>
              <a:gd name="connsiteX4" fmla="*/ 3522 w 5775547"/>
              <a:gd name="connsiteY4" fmla="*/ 6718 h 7566393"/>
              <a:gd name="connsiteX0" fmla="*/ 3522 w 5775547"/>
              <a:gd name="connsiteY0" fmla="*/ 0 h 7559675"/>
              <a:gd name="connsiteX1" fmla="*/ 5775547 w 5775547"/>
              <a:gd name="connsiteY1" fmla="*/ 4407 h 7559675"/>
              <a:gd name="connsiteX2" fmla="*/ 4199599 w 5775547"/>
              <a:gd name="connsiteY2" fmla="*/ 7558959 h 7559675"/>
              <a:gd name="connsiteX3" fmla="*/ 970 w 5775547"/>
              <a:gd name="connsiteY3" fmla="*/ 7559675 h 7559675"/>
              <a:gd name="connsiteX4" fmla="*/ 3522 w 5775547"/>
              <a:gd name="connsiteY4" fmla="*/ 0 h 7559675"/>
              <a:gd name="connsiteX0" fmla="*/ 1506724 w 7278749"/>
              <a:gd name="connsiteY0" fmla="*/ 0 h 7559675"/>
              <a:gd name="connsiteX1" fmla="*/ 7278749 w 7278749"/>
              <a:gd name="connsiteY1" fmla="*/ 4407 h 7559675"/>
              <a:gd name="connsiteX2" fmla="*/ 5702801 w 7278749"/>
              <a:gd name="connsiteY2" fmla="*/ 7558959 h 7559675"/>
              <a:gd name="connsiteX3" fmla="*/ 8 w 7278749"/>
              <a:gd name="connsiteY3" fmla="*/ 7559675 h 7559675"/>
              <a:gd name="connsiteX4" fmla="*/ 1506724 w 7278749"/>
              <a:gd name="connsiteY4" fmla="*/ 0 h 7559675"/>
              <a:gd name="connsiteX0" fmla="*/ 17481 w 7279206"/>
              <a:gd name="connsiteY0" fmla="*/ 10056 h 7555268"/>
              <a:gd name="connsiteX1" fmla="*/ 7279206 w 7279206"/>
              <a:gd name="connsiteY1" fmla="*/ 0 h 7555268"/>
              <a:gd name="connsiteX2" fmla="*/ 5703258 w 7279206"/>
              <a:gd name="connsiteY2" fmla="*/ 7554552 h 7555268"/>
              <a:gd name="connsiteX3" fmla="*/ 465 w 7279206"/>
              <a:gd name="connsiteY3" fmla="*/ 7555268 h 7555268"/>
              <a:gd name="connsiteX4" fmla="*/ 17481 w 7279206"/>
              <a:gd name="connsiteY4" fmla="*/ 10056 h 7555268"/>
              <a:gd name="connsiteX0" fmla="*/ 5823 w 7279560"/>
              <a:gd name="connsiteY0" fmla="*/ 10056 h 7555268"/>
              <a:gd name="connsiteX1" fmla="*/ 7279560 w 7279560"/>
              <a:gd name="connsiteY1" fmla="*/ 0 h 7555268"/>
              <a:gd name="connsiteX2" fmla="*/ 5703612 w 7279560"/>
              <a:gd name="connsiteY2" fmla="*/ 7554552 h 7555268"/>
              <a:gd name="connsiteX3" fmla="*/ 819 w 7279560"/>
              <a:gd name="connsiteY3" fmla="*/ 7555268 h 7555268"/>
              <a:gd name="connsiteX4" fmla="*/ 5823 w 7279560"/>
              <a:gd name="connsiteY4" fmla="*/ 10056 h 7555268"/>
              <a:gd name="connsiteX0" fmla="*/ 2859 w 7279767"/>
              <a:gd name="connsiteY0" fmla="*/ 6888 h 7555268"/>
              <a:gd name="connsiteX1" fmla="*/ 7279767 w 7279767"/>
              <a:gd name="connsiteY1" fmla="*/ 0 h 7555268"/>
              <a:gd name="connsiteX2" fmla="*/ 5703819 w 7279767"/>
              <a:gd name="connsiteY2" fmla="*/ 7554552 h 7555268"/>
              <a:gd name="connsiteX3" fmla="*/ 1026 w 7279767"/>
              <a:gd name="connsiteY3" fmla="*/ 7555268 h 7555268"/>
              <a:gd name="connsiteX4" fmla="*/ 2859 w 7279767"/>
              <a:gd name="connsiteY4" fmla="*/ 6888 h 7555268"/>
              <a:gd name="connsiteX0" fmla="*/ 2859 w 7276597"/>
              <a:gd name="connsiteY0" fmla="*/ 0 h 7548380"/>
              <a:gd name="connsiteX1" fmla="*/ 7276597 w 7276597"/>
              <a:gd name="connsiteY1" fmla="*/ 8955 h 7548380"/>
              <a:gd name="connsiteX2" fmla="*/ 5703819 w 7276597"/>
              <a:gd name="connsiteY2" fmla="*/ 7547664 h 7548380"/>
              <a:gd name="connsiteX3" fmla="*/ 1026 w 7276597"/>
              <a:gd name="connsiteY3" fmla="*/ 7548380 h 7548380"/>
              <a:gd name="connsiteX4" fmla="*/ 2859 w 7276597"/>
              <a:gd name="connsiteY4" fmla="*/ 0 h 7548380"/>
              <a:gd name="connsiteX0" fmla="*/ 2859 w 7270256"/>
              <a:gd name="connsiteY0" fmla="*/ 0 h 7548380"/>
              <a:gd name="connsiteX1" fmla="*/ 7270256 w 7270256"/>
              <a:gd name="connsiteY1" fmla="*/ 18460 h 7548380"/>
              <a:gd name="connsiteX2" fmla="*/ 5703819 w 7270256"/>
              <a:gd name="connsiteY2" fmla="*/ 7547664 h 7548380"/>
              <a:gd name="connsiteX3" fmla="*/ 1026 w 7270256"/>
              <a:gd name="connsiteY3" fmla="*/ 7548380 h 7548380"/>
              <a:gd name="connsiteX4" fmla="*/ 2859 w 7270256"/>
              <a:gd name="connsiteY4" fmla="*/ 0 h 7548380"/>
              <a:gd name="connsiteX0" fmla="*/ 0 w 7283249"/>
              <a:gd name="connsiteY0" fmla="*/ 3720 h 7529920"/>
              <a:gd name="connsiteX1" fmla="*/ 7283249 w 7283249"/>
              <a:gd name="connsiteY1" fmla="*/ 0 h 7529920"/>
              <a:gd name="connsiteX2" fmla="*/ 5716812 w 7283249"/>
              <a:gd name="connsiteY2" fmla="*/ 7529204 h 7529920"/>
              <a:gd name="connsiteX3" fmla="*/ 14019 w 7283249"/>
              <a:gd name="connsiteY3" fmla="*/ 7529920 h 7529920"/>
              <a:gd name="connsiteX4" fmla="*/ 0 w 7283249"/>
              <a:gd name="connsiteY4" fmla="*/ 3720 h 7529920"/>
              <a:gd name="connsiteX0" fmla="*/ 5823 w 7289072"/>
              <a:gd name="connsiteY0" fmla="*/ 3720 h 7542594"/>
              <a:gd name="connsiteX1" fmla="*/ 7289072 w 7289072"/>
              <a:gd name="connsiteY1" fmla="*/ 0 h 7542594"/>
              <a:gd name="connsiteX2" fmla="*/ 5722635 w 7289072"/>
              <a:gd name="connsiteY2" fmla="*/ 7529204 h 7542594"/>
              <a:gd name="connsiteX3" fmla="*/ 819 w 7289072"/>
              <a:gd name="connsiteY3" fmla="*/ 7542594 h 7542594"/>
              <a:gd name="connsiteX4" fmla="*/ 5823 w 7289072"/>
              <a:gd name="connsiteY4" fmla="*/ 3720 h 7542594"/>
              <a:gd name="connsiteX0" fmla="*/ 5823 w 7289072"/>
              <a:gd name="connsiteY0" fmla="*/ 3720 h 7545047"/>
              <a:gd name="connsiteX1" fmla="*/ 7289072 w 7289072"/>
              <a:gd name="connsiteY1" fmla="*/ 0 h 7545047"/>
              <a:gd name="connsiteX2" fmla="*/ 5719465 w 7289072"/>
              <a:gd name="connsiteY2" fmla="*/ 7545047 h 7545047"/>
              <a:gd name="connsiteX3" fmla="*/ 819 w 7289072"/>
              <a:gd name="connsiteY3" fmla="*/ 7542594 h 7545047"/>
              <a:gd name="connsiteX4" fmla="*/ 5823 w 7289072"/>
              <a:gd name="connsiteY4" fmla="*/ 3720 h 7545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072" h="7545047">
                <a:moveTo>
                  <a:pt x="5823" y="3720"/>
                </a:moveTo>
                <a:lnTo>
                  <a:pt x="7289072" y="0"/>
                </a:lnTo>
                <a:lnTo>
                  <a:pt x="5719465" y="7545047"/>
                </a:lnTo>
                <a:lnTo>
                  <a:pt x="819" y="7542594"/>
                </a:lnTo>
                <a:cubicBezTo>
                  <a:pt x="-3356" y="5022702"/>
                  <a:pt x="9998" y="2523612"/>
                  <a:pt x="5823" y="3720"/>
                </a:cubicBezTo>
                <a:close/>
              </a:path>
            </a:pathLst>
          </a:custGeom>
          <a:solidFill>
            <a:srgbClr val="1A7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45">
              <a:solidFill>
                <a:schemeClr val="bg1"/>
              </a:solidFill>
            </a:endParaRPr>
          </a:p>
        </p:txBody>
      </p:sp>
      <p:pic>
        <p:nvPicPr>
          <p:cNvPr id="10" name="Picture 9">
            <a:extLst>
              <a:ext uri="{FF2B5EF4-FFF2-40B4-BE49-F238E27FC236}">
                <a16:creationId xmlns:a16="http://schemas.microsoft.com/office/drawing/2014/main" id="{2A343565-A077-DF4F-92B8-30CC89644B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94" y="5805349"/>
            <a:ext cx="6626431" cy="1754326"/>
          </a:xfrm>
          <a:prstGeom prst="rect">
            <a:avLst/>
          </a:prstGeom>
        </p:spPr>
      </p:pic>
      <p:pic>
        <p:nvPicPr>
          <p:cNvPr id="11" name="Picture 10">
            <a:extLst>
              <a:ext uri="{FF2B5EF4-FFF2-40B4-BE49-F238E27FC236}">
                <a16:creationId xmlns:a16="http://schemas.microsoft.com/office/drawing/2014/main" id="{C60E1CF6-9179-6442-AE8B-F946736A3B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90" y="1"/>
            <a:ext cx="1616206" cy="1959429"/>
          </a:xfrm>
          <a:prstGeom prst="rect">
            <a:avLst/>
          </a:prstGeom>
        </p:spPr>
      </p:pic>
      <p:sp>
        <p:nvSpPr>
          <p:cNvPr id="17" name="Text Placeholder 2">
            <a:extLst>
              <a:ext uri="{FF2B5EF4-FFF2-40B4-BE49-F238E27FC236}">
                <a16:creationId xmlns:a16="http://schemas.microsoft.com/office/drawing/2014/main" id="{72A6EFA8-7F5C-0949-BA1C-837F3D3EAE8B}"/>
              </a:ext>
            </a:extLst>
          </p:cNvPr>
          <p:cNvSpPr>
            <a:spLocks noGrp="1"/>
          </p:cNvSpPr>
          <p:nvPr>
            <p:ph type="body" sz="quarter" idx="12" hasCustomPrompt="1"/>
          </p:nvPr>
        </p:nvSpPr>
        <p:spPr>
          <a:xfrm>
            <a:off x="948029" y="1326564"/>
            <a:ext cx="10023722" cy="863313"/>
          </a:xfrm>
          <a:prstGeom prst="rect">
            <a:avLst/>
          </a:prstGeom>
        </p:spPr>
        <p:txBody>
          <a:bodyPr wrap="square" lIns="0" tIns="0" rIns="0" bIns="0">
            <a:spAutoFit/>
          </a:bodyPr>
          <a:lstStyle>
            <a:lvl1pPr marL="0" indent="0">
              <a:buFontTx/>
              <a:buNone/>
              <a:defRPr sz="6600" cap="all" baseline="0">
                <a:solidFill>
                  <a:srgbClr val="16316F"/>
                </a:solidFill>
                <a:latin typeface="Impact" panose="020B0806030902050204" pitchFamily="34" charset="0"/>
              </a:defRPr>
            </a:lvl1pPr>
          </a:lstStyle>
          <a:p>
            <a:pPr lvl="0"/>
            <a:r>
              <a:rPr lang="en-GB" dirty="0"/>
              <a:t>Enter headline text here</a:t>
            </a:r>
            <a:endParaRPr lang="en-US" dirty="0"/>
          </a:p>
        </p:txBody>
      </p:sp>
      <p:sp>
        <p:nvSpPr>
          <p:cNvPr id="18" name="Text Placeholder 2">
            <a:extLst>
              <a:ext uri="{FF2B5EF4-FFF2-40B4-BE49-F238E27FC236}">
                <a16:creationId xmlns:a16="http://schemas.microsoft.com/office/drawing/2014/main" id="{6D0AA12F-09EB-9E43-9D5E-5518825E4554}"/>
              </a:ext>
            </a:extLst>
          </p:cNvPr>
          <p:cNvSpPr>
            <a:spLocks noGrp="1"/>
          </p:cNvSpPr>
          <p:nvPr>
            <p:ph type="body" sz="quarter" idx="13" hasCustomPrompt="1"/>
          </p:nvPr>
        </p:nvSpPr>
        <p:spPr>
          <a:xfrm>
            <a:off x="948029" y="2834629"/>
            <a:ext cx="10023722" cy="1994392"/>
          </a:xfrm>
          <a:prstGeom prst="rect">
            <a:avLst/>
          </a:prstGeom>
        </p:spPr>
        <p:txBody>
          <a:bodyPr wrap="square" lIns="0" tIns="0" rIns="0" bIns="0">
            <a:spAutoFit/>
          </a:bodyPr>
          <a:lstStyle>
            <a:lvl1pPr marL="0" marR="0" indent="0" algn="l" defTabSz="1342928" rtl="0" eaLnBrk="1" fontAlgn="base" latinLnBrk="0" hangingPunct="1">
              <a:lnSpc>
                <a:spcPct val="90000"/>
              </a:lnSpc>
              <a:spcBef>
                <a:spcPts val="0"/>
              </a:spcBef>
              <a:spcAft>
                <a:spcPts val="1200"/>
              </a:spcAft>
              <a:buClrTx/>
              <a:buSzPct val="123000"/>
              <a:buFontTx/>
              <a:buNone/>
              <a:tabLst/>
              <a:defRPr sz="1600" cap="none" baseline="0">
                <a:solidFill>
                  <a:srgbClr val="16316F"/>
                </a:solidFill>
                <a:latin typeface="Arial" panose="020B0604020202020204" pitchFamily="34" charset="0"/>
              </a:defRPr>
            </a:lvl1pPr>
          </a:lstStyle>
          <a:p>
            <a:pPr marL="0" marR="0" lvl="0" indent="0" algn="l" defTabSz="1342928" rtl="0" eaLnBrk="1" fontAlgn="base" latinLnBrk="0" hangingPunct="1">
              <a:lnSpc>
                <a:spcPct val="90000"/>
              </a:lnSpc>
              <a:spcBef>
                <a:spcPts val="0"/>
              </a:spcBef>
              <a:spcAft>
                <a:spcPts val="1200"/>
              </a:spcAft>
              <a:buClrTx/>
              <a:buSzPct val="123000"/>
              <a:buFontTx/>
              <a:buNone/>
              <a:tabLst/>
              <a:defRPr/>
            </a:pPr>
            <a:r>
              <a:rPr lang="en-GB" dirty="0"/>
              <a:t>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 Enter body copy here.</a:t>
            </a:r>
          </a:p>
        </p:txBody>
      </p:sp>
      <p:sp>
        <p:nvSpPr>
          <p:cNvPr id="19" name="Text Placeholder 2">
            <a:extLst>
              <a:ext uri="{FF2B5EF4-FFF2-40B4-BE49-F238E27FC236}">
                <a16:creationId xmlns:a16="http://schemas.microsoft.com/office/drawing/2014/main" id="{FBE85D73-390B-3E47-9C84-4EB19F71DBC1}"/>
              </a:ext>
            </a:extLst>
          </p:cNvPr>
          <p:cNvSpPr>
            <a:spLocks noGrp="1"/>
          </p:cNvSpPr>
          <p:nvPr>
            <p:ph type="body" sz="quarter" idx="14" hasCustomPrompt="1"/>
          </p:nvPr>
        </p:nvSpPr>
        <p:spPr>
          <a:xfrm>
            <a:off x="948029" y="2274409"/>
            <a:ext cx="10023722" cy="366254"/>
          </a:xfrm>
          <a:prstGeom prst="rect">
            <a:avLst/>
          </a:prstGeom>
        </p:spPr>
        <p:txBody>
          <a:bodyPr wrap="square" lIns="0" tIns="0" rIns="0" bIns="0">
            <a:spAutoFit/>
          </a:bodyPr>
          <a:lstStyle>
            <a:lvl1pPr marL="0" indent="0">
              <a:buFontTx/>
              <a:buNone/>
              <a:defRPr sz="2800" cap="all" baseline="0">
                <a:solidFill>
                  <a:srgbClr val="16316F"/>
                </a:solidFill>
                <a:latin typeface="Impact" panose="020B0806030902050204" pitchFamily="34" charset="0"/>
              </a:defRPr>
            </a:lvl1pPr>
          </a:lstStyle>
          <a:p>
            <a:pPr lvl="0"/>
            <a:r>
              <a:rPr lang="en-GB" dirty="0"/>
              <a:t>Enter subtitle here</a:t>
            </a:r>
            <a:endParaRPr lang="en-US" dirty="0"/>
          </a:p>
        </p:txBody>
      </p:sp>
    </p:spTree>
    <p:extLst>
      <p:ext uri="{BB962C8B-B14F-4D97-AF65-F5344CB8AC3E}">
        <p14:creationId xmlns:p14="http://schemas.microsoft.com/office/powerpoint/2010/main" val="52839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84D52-8876-4D03-89D3-28CFA1086826}"/>
              </a:ext>
            </a:extLst>
          </p:cNvPr>
          <p:cNvSpPr>
            <a:spLocks noGrp="1"/>
          </p:cNvSpPr>
          <p:nvPr>
            <p:ph type="title"/>
          </p:nvPr>
        </p:nvSpPr>
        <p:spPr>
          <a:xfrm>
            <a:off x="553745" y="444483"/>
            <a:ext cx="12332286" cy="437684"/>
          </a:xfrm>
          <a:prstGeom prst="rect">
            <a:avLst/>
          </a:prstGeom>
        </p:spPr>
        <p:txBody>
          <a:bodyPr vert="horz" wrap="square" lIns="0" tIns="0" rIns="0" bIns="0" rtlCol="0" anchor="t">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3EDAA5A-764A-483D-93A4-542F55B2665D}"/>
              </a:ext>
            </a:extLst>
          </p:cNvPr>
          <p:cNvSpPr>
            <a:spLocks noGrp="1"/>
          </p:cNvSpPr>
          <p:nvPr>
            <p:ph type="body" idx="1"/>
          </p:nvPr>
        </p:nvSpPr>
        <p:spPr>
          <a:xfrm>
            <a:off x="553745" y="1484466"/>
            <a:ext cx="12332286" cy="4654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EC76CBA-0A63-4C0F-A35E-89B9E4BCC1DA}"/>
              </a:ext>
            </a:extLst>
          </p:cNvPr>
          <p:cNvSpPr>
            <a:spLocks noGrp="1"/>
          </p:cNvSpPr>
          <p:nvPr>
            <p:ph type="dt" sz="half" idx="2"/>
          </p:nvPr>
        </p:nvSpPr>
        <p:spPr>
          <a:xfrm>
            <a:off x="6463801" y="7220847"/>
            <a:ext cx="1987749" cy="132793"/>
          </a:xfrm>
          <a:prstGeom prst="rect">
            <a:avLst/>
          </a:prstGeom>
        </p:spPr>
        <p:txBody>
          <a:bodyPr vert="horz" wrap="square" lIns="0" tIns="0" rIns="0" bIns="0" rtlCol="0" anchor="b">
            <a:spAutoFit/>
          </a:bodyPr>
          <a:lstStyle>
            <a:lvl1pPr algn="l">
              <a:defRPr sz="863">
                <a:solidFill>
                  <a:schemeClr val="tx1">
                    <a:tint val="75000"/>
                  </a:schemeClr>
                </a:solidFill>
              </a:defRPr>
            </a:lvl1pPr>
          </a:lstStyle>
          <a:p>
            <a:fld id="{6B798F3E-AE29-4BA7-B8FE-B6F974D7165A}" type="datetime4">
              <a:rPr lang="en-GB" smtClean="0"/>
              <a:t>15 June 2023</a:t>
            </a:fld>
            <a:endParaRPr lang="en-GB" dirty="0"/>
          </a:p>
        </p:txBody>
      </p:sp>
      <p:sp>
        <p:nvSpPr>
          <p:cNvPr id="5" name="Footer Placeholder 4">
            <a:extLst>
              <a:ext uri="{FF2B5EF4-FFF2-40B4-BE49-F238E27FC236}">
                <a16:creationId xmlns:a16="http://schemas.microsoft.com/office/drawing/2014/main" id="{B50BEF8D-5DC0-46E0-92EA-E1EEEA6425F2}"/>
              </a:ext>
            </a:extLst>
          </p:cNvPr>
          <p:cNvSpPr>
            <a:spLocks noGrp="1"/>
          </p:cNvSpPr>
          <p:nvPr>
            <p:ph type="ftr" sz="quarter" idx="3"/>
          </p:nvPr>
        </p:nvSpPr>
        <p:spPr>
          <a:xfrm>
            <a:off x="7964796" y="7220847"/>
            <a:ext cx="3394403" cy="132793"/>
          </a:xfrm>
          <a:prstGeom prst="rect">
            <a:avLst/>
          </a:prstGeom>
        </p:spPr>
        <p:txBody>
          <a:bodyPr vert="horz" wrap="square" lIns="0" tIns="0" rIns="0" bIns="0" rtlCol="0" anchor="b">
            <a:spAutoFit/>
          </a:bodyPr>
          <a:lstStyle>
            <a:lvl1pPr algn="r">
              <a:defRPr sz="863">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160DBD0-81E0-4F41-B603-8295E4A2D29B}"/>
              </a:ext>
            </a:extLst>
          </p:cNvPr>
          <p:cNvSpPr>
            <a:spLocks noGrp="1"/>
          </p:cNvSpPr>
          <p:nvPr>
            <p:ph type="sldNum" sz="quarter" idx="4"/>
          </p:nvPr>
        </p:nvSpPr>
        <p:spPr>
          <a:xfrm>
            <a:off x="11359199" y="7220847"/>
            <a:ext cx="570759" cy="132793"/>
          </a:xfrm>
          <a:prstGeom prst="rect">
            <a:avLst/>
          </a:prstGeom>
        </p:spPr>
        <p:txBody>
          <a:bodyPr vert="horz" wrap="square" lIns="0" tIns="0" rIns="0" bIns="0" rtlCol="0" anchor="b">
            <a:spAutoFit/>
          </a:bodyPr>
          <a:lstStyle>
            <a:lvl1pPr algn="r">
              <a:defRPr sz="863">
                <a:solidFill>
                  <a:schemeClr val="accent3"/>
                </a:solidFill>
              </a:defRPr>
            </a:lvl1pPr>
          </a:lstStyle>
          <a:p>
            <a:fld id="{DA2DEF24-3082-41B6-80F7-1B7FD250D1DA}" type="slidenum">
              <a:rPr lang="en-GB" smtClean="0"/>
              <a:pPr/>
              <a:t>‹#›</a:t>
            </a:fld>
            <a:endParaRPr lang="en-GB"/>
          </a:p>
        </p:txBody>
      </p:sp>
    </p:spTree>
    <p:extLst>
      <p:ext uri="{BB962C8B-B14F-4D97-AF65-F5344CB8AC3E}">
        <p14:creationId xmlns:p14="http://schemas.microsoft.com/office/powerpoint/2010/main" val="3315822309"/>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71" r:id="rId3"/>
    <p:sldLayoutId id="2147483674" r:id="rId4"/>
    <p:sldLayoutId id="2147483676" r:id="rId5"/>
    <p:sldLayoutId id="2147483663" r:id="rId6"/>
    <p:sldLayoutId id="2147483662" r:id="rId7"/>
    <p:sldLayoutId id="2147483668" r:id="rId8"/>
    <p:sldLayoutId id="2147483675" r:id="rId9"/>
    <p:sldLayoutId id="2147483664" r:id="rId10"/>
    <p:sldLayoutId id="2147483667" r:id="rId11"/>
    <p:sldLayoutId id="2147483677" r:id="rId12"/>
    <p:sldLayoutId id="2147483665" r:id="rId13"/>
    <p:sldLayoutId id="2147483658" r:id="rId14"/>
    <p:sldLayoutId id="2147483666" r:id="rId15"/>
    <p:sldLayoutId id="2147483669" r:id="rId16"/>
    <p:sldLayoutId id="2147483670" r:id="rId17"/>
    <p:sldLayoutId id="2147483672" r:id="rId18"/>
    <p:sldLayoutId id="2147483673" r:id="rId19"/>
    <p:sldLayoutId id="2147483659" r:id="rId20"/>
    <p:sldLayoutId id="2147483660" r:id="rId21"/>
    <p:sldLayoutId id="2147483661" r:id="rId22"/>
  </p:sldLayoutIdLst>
  <p:hf sldNum="0" hdr="0" ftr="0" dt="0"/>
  <p:txStyles>
    <p:title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p:titleStyle>
    <p:bodyStyle>
      <a:lvl1pPr marL="0" indent="0" algn="l" defTabSz="801821" rtl="0" eaLnBrk="1" latinLnBrk="0" hangingPunct="1">
        <a:lnSpc>
          <a:spcPct val="85000"/>
        </a:lnSpc>
        <a:spcBef>
          <a:spcPts val="2590"/>
        </a:spcBef>
        <a:spcAft>
          <a:spcPts val="863"/>
        </a:spcAft>
        <a:buFont typeface="Arial" panose="020B0604020202020204" pitchFamily="34" charset="0"/>
        <a:buNone/>
        <a:defRPr sz="2455" kern="1200" cap="all" baseline="0">
          <a:solidFill>
            <a:schemeClr val="tx2"/>
          </a:solidFill>
          <a:latin typeface="+mj-lt"/>
          <a:ea typeface="+mn-ea"/>
          <a:cs typeface="+mn-cs"/>
        </a:defRPr>
      </a:lvl1pPr>
      <a:lvl2pPr marL="0" indent="0" algn="l" defTabSz="801821" rtl="0" eaLnBrk="1" latinLnBrk="0" hangingPunct="1">
        <a:lnSpc>
          <a:spcPct val="85000"/>
        </a:lnSpc>
        <a:spcBef>
          <a:spcPts val="1943"/>
        </a:spcBef>
        <a:buFont typeface="Arial" panose="020B0604020202020204" pitchFamily="34" charset="0"/>
        <a:buNone/>
        <a:defRPr sz="1943" kern="1200" cap="all" baseline="0">
          <a:solidFill>
            <a:schemeClr val="accent1"/>
          </a:solidFill>
          <a:latin typeface="+mj-lt"/>
          <a:ea typeface="+mn-ea"/>
          <a:cs typeface="+mn-cs"/>
        </a:defRPr>
      </a:lvl2pPr>
      <a:lvl3pPr marL="0" indent="0" algn="l" defTabSz="801821" rtl="0" eaLnBrk="1" latinLnBrk="0" hangingPunct="1">
        <a:lnSpc>
          <a:spcPct val="95000"/>
        </a:lnSpc>
        <a:spcBef>
          <a:spcPts val="863"/>
        </a:spcBef>
        <a:buFont typeface="Arial" panose="020B0604020202020204" pitchFamily="34" charset="0"/>
        <a:buNone/>
        <a:defRPr sz="1511" b="0" kern="1200">
          <a:solidFill>
            <a:schemeClr val="tx2"/>
          </a:solidFill>
          <a:latin typeface="+mn-lt"/>
          <a:ea typeface="+mn-ea"/>
          <a:cs typeface="+mn-cs"/>
        </a:defRPr>
      </a:lvl3pPr>
      <a:lvl4pPr marL="0" indent="0" algn="l" defTabSz="801821" rtl="0" eaLnBrk="1" latinLnBrk="0" hangingPunct="1">
        <a:lnSpc>
          <a:spcPct val="95000"/>
        </a:lnSpc>
        <a:spcBef>
          <a:spcPts val="1295"/>
        </a:spcBef>
        <a:spcAft>
          <a:spcPts val="324"/>
        </a:spcAft>
        <a:buFont typeface="Arial" panose="020B0604020202020204" pitchFamily="34" charset="0"/>
        <a:buNone/>
        <a:defRPr sz="1511" b="1" kern="1200">
          <a:solidFill>
            <a:schemeClr val="accent1"/>
          </a:solidFill>
          <a:latin typeface="+mn-lt"/>
          <a:ea typeface="+mn-ea"/>
          <a:cs typeface="+mn-cs"/>
        </a:defRPr>
      </a:lvl4pPr>
      <a:lvl5pPr marL="200456" indent="-200456" algn="l" defTabSz="801821" rtl="0" eaLnBrk="1" latinLnBrk="0" hangingPunct="1">
        <a:lnSpc>
          <a:spcPct val="95000"/>
        </a:lnSpc>
        <a:spcBef>
          <a:spcPts val="648"/>
        </a:spcBef>
        <a:buFont typeface="Arial" panose="020B0604020202020204" pitchFamily="34" charset="0"/>
        <a:buChar char="•"/>
        <a:defRPr sz="1511" kern="1200">
          <a:solidFill>
            <a:schemeClr val="tx2"/>
          </a:solidFill>
          <a:latin typeface="+mn-lt"/>
          <a:ea typeface="+mn-ea"/>
          <a:cs typeface="+mn-cs"/>
        </a:defRPr>
      </a:lvl5pPr>
      <a:lvl6pPr marL="2205007"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591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682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7738" indent="-200456" algn="l" defTabSz="801821"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821" rtl="0" eaLnBrk="1" latinLnBrk="0" hangingPunct="1">
        <a:defRPr sz="1579" kern="1200">
          <a:solidFill>
            <a:schemeClr val="tx1"/>
          </a:solidFill>
          <a:latin typeface="+mn-lt"/>
          <a:ea typeface="+mn-ea"/>
          <a:cs typeface="+mn-cs"/>
        </a:defRPr>
      </a:lvl1pPr>
      <a:lvl2pPr marL="400911" algn="l" defTabSz="801821" rtl="0" eaLnBrk="1" latinLnBrk="0" hangingPunct="1">
        <a:defRPr sz="1579" kern="1200">
          <a:solidFill>
            <a:schemeClr val="tx1"/>
          </a:solidFill>
          <a:latin typeface="+mn-lt"/>
          <a:ea typeface="+mn-ea"/>
          <a:cs typeface="+mn-cs"/>
        </a:defRPr>
      </a:lvl2pPr>
      <a:lvl3pPr marL="801821" algn="l" defTabSz="801821" rtl="0" eaLnBrk="1" latinLnBrk="0" hangingPunct="1">
        <a:defRPr sz="1579" kern="1200">
          <a:solidFill>
            <a:schemeClr val="tx1"/>
          </a:solidFill>
          <a:latin typeface="+mn-lt"/>
          <a:ea typeface="+mn-ea"/>
          <a:cs typeface="+mn-cs"/>
        </a:defRPr>
      </a:lvl3pPr>
      <a:lvl4pPr marL="1202731" algn="l" defTabSz="801821" rtl="0" eaLnBrk="1" latinLnBrk="0" hangingPunct="1">
        <a:defRPr sz="1579" kern="1200">
          <a:solidFill>
            <a:schemeClr val="tx1"/>
          </a:solidFill>
          <a:latin typeface="+mn-lt"/>
          <a:ea typeface="+mn-ea"/>
          <a:cs typeface="+mn-cs"/>
        </a:defRPr>
      </a:lvl4pPr>
      <a:lvl5pPr marL="1603641" algn="l" defTabSz="801821" rtl="0" eaLnBrk="1" latinLnBrk="0" hangingPunct="1">
        <a:defRPr sz="1579" kern="1200">
          <a:solidFill>
            <a:schemeClr val="tx1"/>
          </a:solidFill>
          <a:latin typeface="+mn-lt"/>
          <a:ea typeface="+mn-ea"/>
          <a:cs typeface="+mn-cs"/>
        </a:defRPr>
      </a:lvl5pPr>
      <a:lvl6pPr marL="2004552" algn="l" defTabSz="801821" rtl="0" eaLnBrk="1" latinLnBrk="0" hangingPunct="1">
        <a:defRPr sz="1579" kern="1200">
          <a:solidFill>
            <a:schemeClr val="tx1"/>
          </a:solidFill>
          <a:latin typeface="+mn-lt"/>
          <a:ea typeface="+mn-ea"/>
          <a:cs typeface="+mn-cs"/>
        </a:defRPr>
      </a:lvl6pPr>
      <a:lvl7pPr marL="2405462" algn="l" defTabSz="801821" rtl="0" eaLnBrk="1" latinLnBrk="0" hangingPunct="1">
        <a:defRPr sz="1579" kern="1200">
          <a:solidFill>
            <a:schemeClr val="tx1"/>
          </a:solidFill>
          <a:latin typeface="+mn-lt"/>
          <a:ea typeface="+mn-ea"/>
          <a:cs typeface="+mn-cs"/>
        </a:defRPr>
      </a:lvl7pPr>
      <a:lvl8pPr marL="2806372" algn="l" defTabSz="801821" rtl="0" eaLnBrk="1" latinLnBrk="0" hangingPunct="1">
        <a:defRPr sz="1579" kern="1200">
          <a:solidFill>
            <a:schemeClr val="tx1"/>
          </a:solidFill>
          <a:latin typeface="+mn-lt"/>
          <a:ea typeface="+mn-ea"/>
          <a:cs typeface="+mn-cs"/>
        </a:defRPr>
      </a:lvl8pPr>
      <a:lvl9pPr marL="3207283" algn="l" defTabSz="801821"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hyperlink" Target="https://vimeo.com/ltacompetitionsupport/grade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E33951-9A17-7E46-993C-01412A5FDB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23387" y="0"/>
            <a:ext cx="6740710" cy="7559675"/>
          </a:xfrm>
          <a:prstGeom prst="rect">
            <a:avLst/>
          </a:prstGeom>
        </p:spPr>
      </p:pic>
      <p:sp>
        <p:nvSpPr>
          <p:cNvPr id="4" name="Rectangle 7">
            <a:extLst>
              <a:ext uri="{FF2B5EF4-FFF2-40B4-BE49-F238E27FC236}">
                <a16:creationId xmlns:a16="http://schemas.microsoft.com/office/drawing/2014/main" id="{A868AD2E-1D36-4757-AD21-8FF5D0C3C2A0}"/>
              </a:ext>
            </a:extLst>
          </p:cNvPr>
          <p:cNvSpPr/>
          <p:nvPr/>
        </p:nvSpPr>
        <p:spPr>
          <a:xfrm>
            <a:off x="-41629" y="-14844"/>
            <a:ext cx="9553965" cy="7574519"/>
          </a:xfrm>
          <a:custGeom>
            <a:avLst/>
            <a:gdLst>
              <a:gd name="connsiteX0" fmla="*/ 0 w 5053264"/>
              <a:gd name="connsiteY0" fmla="*/ 0 h 7559675"/>
              <a:gd name="connsiteX1" fmla="*/ 5053264 w 5053264"/>
              <a:gd name="connsiteY1" fmla="*/ 0 h 7559675"/>
              <a:gd name="connsiteX2" fmla="*/ 5053264 w 5053264"/>
              <a:gd name="connsiteY2" fmla="*/ 7559675 h 7559675"/>
              <a:gd name="connsiteX3" fmla="*/ 0 w 5053264"/>
              <a:gd name="connsiteY3" fmla="*/ 7559675 h 7559675"/>
              <a:gd name="connsiteX4" fmla="*/ 0 w 5053264"/>
              <a:gd name="connsiteY4" fmla="*/ 0 h 7559675"/>
              <a:gd name="connsiteX0" fmla="*/ 0 w 6701590"/>
              <a:gd name="connsiteY0" fmla="*/ 0 h 7559675"/>
              <a:gd name="connsiteX1" fmla="*/ 6701590 w 6701590"/>
              <a:gd name="connsiteY1" fmla="*/ 0 h 7559675"/>
              <a:gd name="connsiteX2" fmla="*/ 5053264 w 6701590"/>
              <a:gd name="connsiteY2" fmla="*/ 7559675 h 7559675"/>
              <a:gd name="connsiteX3" fmla="*/ 0 w 6701590"/>
              <a:gd name="connsiteY3" fmla="*/ 7559675 h 7559675"/>
              <a:gd name="connsiteX4" fmla="*/ 0 w 6701590"/>
              <a:gd name="connsiteY4" fmla="*/ 0 h 7559675"/>
              <a:gd name="connsiteX0" fmla="*/ 0 w 6701590"/>
              <a:gd name="connsiteY0" fmla="*/ 0 h 7559675"/>
              <a:gd name="connsiteX1" fmla="*/ 6701590 w 6701590"/>
              <a:gd name="connsiteY1" fmla="*/ 0 h 7559675"/>
              <a:gd name="connsiteX2" fmla="*/ 5113422 w 6701590"/>
              <a:gd name="connsiteY2" fmla="*/ 7559675 h 7559675"/>
              <a:gd name="connsiteX3" fmla="*/ 0 w 6701590"/>
              <a:gd name="connsiteY3" fmla="*/ 7559675 h 7559675"/>
              <a:gd name="connsiteX4" fmla="*/ 0 w 6701590"/>
              <a:gd name="connsiteY4" fmla="*/ 0 h 7559675"/>
              <a:gd name="connsiteX0" fmla="*/ 0 w 7503255"/>
              <a:gd name="connsiteY0" fmla="*/ 25052 h 7584727"/>
              <a:gd name="connsiteX1" fmla="*/ 7503255 w 7503255"/>
              <a:gd name="connsiteY1" fmla="*/ 0 h 7584727"/>
              <a:gd name="connsiteX2" fmla="*/ 5113422 w 7503255"/>
              <a:gd name="connsiteY2" fmla="*/ 7584727 h 7584727"/>
              <a:gd name="connsiteX3" fmla="*/ 0 w 7503255"/>
              <a:gd name="connsiteY3" fmla="*/ 7584727 h 7584727"/>
              <a:gd name="connsiteX4" fmla="*/ 0 w 7503255"/>
              <a:gd name="connsiteY4" fmla="*/ 25052 h 7584727"/>
              <a:gd name="connsiteX0" fmla="*/ 0 w 7503255"/>
              <a:gd name="connsiteY0" fmla="*/ 25052 h 7584727"/>
              <a:gd name="connsiteX1" fmla="*/ 7503255 w 7503255"/>
              <a:gd name="connsiteY1" fmla="*/ 0 h 7584727"/>
              <a:gd name="connsiteX2" fmla="*/ 5902562 w 7503255"/>
              <a:gd name="connsiteY2" fmla="*/ 7584727 h 7584727"/>
              <a:gd name="connsiteX3" fmla="*/ 0 w 7503255"/>
              <a:gd name="connsiteY3" fmla="*/ 7584727 h 7584727"/>
              <a:gd name="connsiteX4" fmla="*/ 0 w 7503255"/>
              <a:gd name="connsiteY4" fmla="*/ 25052 h 7584727"/>
              <a:gd name="connsiteX0" fmla="*/ 0 w 7515781"/>
              <a:gd name="connsiteY0" fmla="*/ 25052 h 7584727"/>
              <a:gd name="connsiteX1" fmla="*/ 7515781 w 7515781"/>
              <a:gd name="connsiteY1" fmla="*/ 0 h 7584727"/>
              <a:gd name="connsiteX2" fmla="*/ 5915088 w 7515781"/>
              <a:gd name="connsiteY2" fmla="*/ 7584727 h 7584727"/>
              <a:gd name="connsiteX3" fmla="*/ 12526 w 7515781"/>
              <a:gd name="connsiteY3" fmla="*/ 7584727 h 7584727"/>
              <a:gd name="connsiteX4" fmla="*/ 0 w 7515781"/>
              <a:gd name="connsiteY4" fmla="*/ 25052 h 7584727"/>
              <a:gd name="connsiteX0" fmla="*/ 0 w 7540833"/>
              <a:gd name="connsiteY0" fmla="*/ 25052 h 7584727"/>
              <a:gd name="connsiteX1" fmla="*/ 7540833 w 7540833"/>
              <a:gd name="connsiteY1" fmla="*/ 0 h 7584727"/>
              <a:gd name="connsiteX2" fmla="*/ 5940140 w 7540833"/>
              <a:gd name="connsiteY2" fmla="*/ 7584727 h 7584727"/>
              <a:gd name="connsiteX3" fmla="*/ 37578 w 7540833"/>
              <a:gd name="connsiteY3" fmla="*/ 7584727 h 7584727"/>
              <a:gd name="connsiteX4" fmla="*/ 0 w 7540833"/>
              <a:gd name="connsiteY4" fmla="*/ 25052 h 7584727"/>
              <a:gd name="connsiteX0" fmla="*/ 0 w 7531308"/>
              <a:gd name="connsiteY0" fmla="*/ 6002 h 7565677"/>
              <a:gd name="connsiteX1" fmla="*/ 7531308 w 7531308"/>
              <a:gd name="connsiteY1" fmla="*/ 0 h 7565677"/>
              <a:gd name="connsiteX2" fmla="*/ 5940140 w 7531308"/>
              <a:gd name="connsiteY2" fmla="*/ 7565677 h 7565677"/>
              <a:gd name="connsiteX3" fmla="*/ 37578 w 7531308"/>
              <a:gd name="connsiteY3" fmla="*/ 7565677 h 7565677"/>
              <a:gd name="connsiteX4" fmla="*/ 0 w 7531308"/>
              <a:gd name="connsiteY4" fmla="*/ 6002 h 7565677"/>
              <a:gd name="connsiteX0" fmla="*/ 3522 w 7534830"/>
              <a:gd name="connsiteY0" fmla="*/ 6002 h 7565677"/>
              <a:gd name="connsiteX1" fmla="*/ 7534830 w 7534830"/>
              <a:gd name="connsiteY1" fmla="*/ 0 h 7565677"/>
              <a:gd name="connsiteX2" fmla="*/ 5943662 w 7534830"/>
              <a:gd name="connsiteY2" fmla="*/ 7565677 h 7565677"/>
              <a:gd name="connsiteX3" fmla="*/ 970 w 7534830"/>
              <a:gd name="connsiteY3" fmla="*/ 7565677 h 7565677"/>
              <a:gd name="connsiteX4" fmla="*/ 3522 w 7534830"/>
              <a:gd name="connsiteY4" fmla="*/ 6002 h 7565677"/>
              <a:gd name="connsiteX0" fmla="*/ 3522 w 9538404"/>
              <a:gd name="connsiteY0" fmla="*/ 6002 h 7565677"/>
              <a:gd name="connsiteX1" fmla="*/ 9538404 w 9538404"/>
              <a:gd name="connsiteY1" fmla="*/ 0 h 7565677"/>
              <a:gd name="connsiteX2" fmla="*/ 5943662 w 9538404"/>
              <a:gd name="connsiteY2" fmla="*/ 7565677 h 7565677"/>
              <a:gd name="connsiteX3" fmla="*/ 970 w 9538404"/>
              <a:gd name="connsiteY3" fmla="*/ 7565677 h 7565677"/>
              <a:gd name="connsiteX4" fmla="*/ 3522 w 9538404"/>
              <a:gd name="connsiteY4" fmla="*/ 6002 h 7565677"/>
              <a:gd name="connsiteX0" fmla="*/ 3522 w 9538404"/>
              <a:gd name="connsiteY0" fmla="*/ 6002 h 7565677"/>
              <a:gd name="connsiteX1" fmla="*/ 9538404 w 9538404"/>
              <a:gd name="connsiteY1" fmla="*/ 0 h 7565677"/>
              <a:gd name="connsiteX2" fmla="*/ 7908206 w 9538404"/>
              <a:gd name="connsiteY2" fmla="*/ 7565677 h 7565677"/>
              <a:gd name="connsiteX3" fmla="*/ 970 w 9538404"/>
              <a:gd name="connsiteY3" fmla="*/ 7565677 h 7565677"/>
              <a:gd name="connsiteX4" fmla="*/ 3522 w 9538404"/>
              <a:gd name="connsiteY4" fmla="*/ 6002 h 7565677"/>
              <a:gd name="connsiteX0" fmla="*/ 3522 w 9535241"/>
              <a:gd name="connsiteY0" fmla="*/ 0 h 7559675"/>
              <a:gd name="connsiteX1" fmla="*/ 9535241 w 9535241"/>
              <a:gd name="connsiteY1" fmla="*/ 6648 h 7559675"/>
              <a:gd name="connsiteX2" fmla="*/ 7908206 w 9535241"/>
              <a:gd name="connsiteY2" fmla="*/ 7559675 h 7559675"/>
              <a:gd name="connsiteX3" fmla="*/ 970 w 9535241"/>
              <a:gd name="connsiteY3" fmla="*/ 7559675 h 7559675"/>
              <a:gd name="connsiteX4" fmla="*/ 3522 w 9535241"/>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241" h="7559675">
                <a:moveTo>
                  <a:pt x="3522" y="0"/>
                </a:moveTo>
                <a:lnTo>
                  <a:pt x="9535241" y="6648"/>
                </a:lnTo>
                <a:lnTo>
                  <a:pt x="7908206" y="7559675"/>
                </a:lnTo>
                <a:lnTo>
                  <a:pt x="970" y="7559675"/>
                </a:lnTo>
                <a:cubicBezTo>
                  <a:pt x="-3205" y="5039783"/>
                  <a:pt x="7697" y="2519892"/>
                  <a:pt x="35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5" name="Picture 4" descr="Background pattern&#10;&#10;Description automatically generated with low confidence">
            <a:extLst>
              <a:ext uri="{FF2B5EF4-FFF2-40B4-BE49-F238E27FC236}">
                <a16:creationId xmlns:a16="http://schemas.microsoft.com/office/drawing/2014/main" id="{7691B123-3A99-442D-BE8A-2EAD842A0D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629" y="5760486"/>
            <a:ext cx="5893892" cy="1811804"/>
          </a:xfrm>
          <a:prstGeom prst="rect">
            <a:avLst/>
          </a:prstGeom>
        </p:spPr>
      </p:pic>
      <p:sp>
        <p:nvSpPr>
          <p:cNvPr id="9" name="Title 3">
            <a:extLst>
              <a:ext uri="{FF2B5EF4-FFF2-40B4-BE49-F238E27FC236}">
                <a16:creationId xmlns:a16="http://schemas.microsoft.com/office/drawing/2014/main" id="{43889E18-57D8-6940-8899-640FEC7D7FC8}"/>
              </a:ext>
            </a:extLst>
          </p:cNvPr>
          <p:cNvSpPr txBox="1">
            <a:spLocks/>
          </p:cNvSpPr>
          <p:nvPr/>
        </p:nvSpPr>
        <p:spPr>
          <a:xfrm>
            <a:off x="133675" y="158312"/>
            <a:ext cx="9296651" cy="962828"/>
          </a:xfrm>
          <a:prstGeom prst="rect">
            <a:avLst/>
          </a:prstGeom>
        </p:spPr>
        <p:txBody>
          <a:bodyPr wrap="square" lIns="0" tIns="0" rIns="0" bIns="0">
            <a:spAutoFit/>
          </a:bodyPr>
          <a:lstStyle>
            <a:lvl1pPr algn="l" defTabSz="801821" rtl="0" eaLnBrk="1" latinLnBrk="0" hangingPunct="1">
              <a:lnSpc>
                <a:spcPct val="85000"/>
              </a:lnSpc>
              <a:spcBef>
                <a:spcPts val="1943"/>
              </a:spcBef>
              <a:buNone/>
              <a:defRPr sz="3346" kern="1200" cap="all" baseline="0">
                <a:solidFill>
                  <a:schemeClr val="accent1"/>
                </a:solidFill>
                <a:latin typeface="+mj-lt"/>
                <a:ea typeface="+mj-ea"/>
                <a:cs typeface="+mj-cs"/>
              </a:defRPr>
            </a:lvl1pPr>
          </a:lstStyle>
          <a:p>
            <a:pPr>
              <a:spcBef>
                <a:spcPts val="1000"/>
              </a:spcBef>
            </a:pPr>
            <a:r>
              <a:rPr lang="en-GB" sz="1800" u="sng" cap="none" dirty="0">
                <a:solidFill>
                  <a:srgbClr val="16316F"/>
                </a:solidFill>
                <a:latin typeface="Impact"/>
              </a:rPr>
              <a:t>CMS &amp; TTP guide – LTA Youth </a:t>
            </a:r>
            <a:r>
              <a:rPr lang="en-GB" sz="1800" u="sng" cap="none">
                <a:solidFill>
                  <a:srgbClr val="16316F"/>
                </a:solidFill>
                <a:latin typeface="Impact"/>
              </a:rPr>
              <a:t>Matchplay Competitions</a:t>
            </a:r>
            <a:endParaRPr lang="en-GB" sz="1800" u="sng" cap="none" dirty="0">
              <a:solidFill>
                <a:srgbClr val="16316F"/>
              </a:solidFill>
              <a:latin typeface="Arial"/>
            </a:endParaRPr>
          </a:p>
          <a:p>
            <a:pPr>
              <a:spcBef>
                <a:spcPts val="1000"/>
              </a:spcBef>
            </a:pPr>
            <a:r>
              <a:rPr lang="en-GB" sz="1800" cap="none" dirty="0">
                <a:solidFill>
                  <a:srgbClr val="16316F"/>
                </a:solidFill>
                <a:latin typeface="Arial"/>
              </a:rPr>
              <a:t>The timings below are designed to be used alongside the CMS &amp; TTP video for G6 events</a:t>
            </a:r>
          </a:p>
          <a:p>
            <a:pPr>
              <a:spcBef>
                <a:spcPts val="1000"/>
              </a:spcBef>
            </a:pPr>
            <a:r>
              <a:rPr lang="en-GB" sz="1800" cap="none" dirty="0">
                <a:solidFill>
                  <a:srgbClr val="16316F"/>
                </a:solidFill>
                <a:latin typeface="Arial"/>
              </a:rPr>
              <a:t>Click </a:t>
            </a:r>
            <a:r>
              <a:rPr lang="en-GB" sz="1800" cap="none" dirty="0">
                <a:solidFill>
                  <a:srgbClr val="16316F"/>
                </a:solidFill>
                <a:latin typeface="Arial"/>
                <a:hlinkClick r:id="rId4"/>
              </a:rPr>
              <a:t>here</a:t>
            </a:r>
            <a:r>
              <a:rPr lang="en-GB" sz="1800" cap="none" dirty="0">
                <a:solidFill>
                  <a:srgbClr val="16316F"/>
                </a:solidFill>
                <a:latin typeface="Arial"/>
              </a:rPr>
              <a:t> to access the video</a:t>
            </a:r>
          </a:p>
        </p:txBody>
      </p:sp>
      <p:graphicFrame>
        <p:nvGraphicFramePr>
          <p:cNvPr id="2" name="Table 1">
            <a:extLst>
              <a:ext uri="{FF2B5EF4-FFF2-40B4-BE49-F238E27FC236}">
                <a16:creationId xmlns:a16="http://schemas.microsoft.com/office/drawing/2014/main" id="{0277427D-89D0-4DD4-8E1B-8F1865CCA56E}"/>
              </a:ext>
            </a:extLst>
          </p:cNvPr>
          <p:cNvGraphicFramePr>
            <a:graphicFrameLocks noGrp="1"/>
          </p:cNvGraphicFramePr>
          <p:nvPr>
            <p:extLst>
              <p:ext uri="{D42A27DB-BD31-4B8C-83A1-F6EECF244321}">
                <p14:modId xmlns:p14="http://schemas.microsoft.com/office/powerpoint/2010/main" val="1882357013"/>
              </p:ext>
            </p:extLst>
          </p:nvPr>
        </p:nvGraphicFramePr>
        <p:xfrm>
          <a:off x="207658" y="1437224"/>
          <a:ext cx="6954982" cy="5112097"/>
        </p:xfrm>
        <a:graphic>
          <a:graphicData uri="http://schemas.openxmlformats.org/drawingml/2006/table">
            <a:tbl>
              <a:tblPr firstRow="1" firstCol="1" bandRow="1">
                <a:tableStyleId>{5C22544A-7EE6-4342-B048-85BDC9FD1C3A}</a:tableStyleId>
              </a:tblPr>
              <a:tblGrid>
                <a:gridCol w="1477245">
                  <a:extLst>
                    <a:ext uri="{9D8B030D-6E8A-4147-A177-3AD203B41FA5}">
                      <a16:colId xmlns:a16="http://schemas.microsoft.com/office/drawing/2014/main" val="3189048162"/>
                    </a:ext>
                  </a:extLst>
                </a:gridCol>
                <a:gridCol w="5477737">
                  <a:extLst>
                    <a:ext uri="{9D8B030D-6E8A-4147-A177-3AD203B41FA5}">
                      <a16:colId xmlns:a16="http://schemas.microsoft.com/office/drawing/2014/main" val="42149332"/>
                    </a:ext>
                  </a:extLst>
                </a:gridCol>
              </a:tblGrid>
              <a:tr h="217041">
                <a:tc>
                  <a:txBody>
                    <a:bodyPr/>
                    <a:lstStyle/>
                    <a:p>
                      <a:pPr algn="ctr">
                        <a:lnSpc>
                          <a:spcPts val="1400"/>
                        </a:lnSpc>
                      </a:pPr>
                      <a:r>
                        <a:rPr lang="en-GB" sz="1200">
                          <a:effectLst/>
                        </a:rPr>
                        <a:t>Time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gn="ctr">
                        <a:lnSpc>
                          <a:spcPts val="1400"/>
                        </a:lnSpc>
                      </a:pPr>
                      <a:r>
                        <a:rPr lang="en-GB" sz="1200" dirty="0">
                          <a:effectLst/>
                        </a:rPr>
                        <a:t>Subject</a:t>
                      </a:r>
                    </a:p>
                    <a:p>
                      <a:pPr algn="ctr">
                        <a:lnSpc>
                          <a:spcPts val="1400"/>
                        </a:lnSpc>
                      </a:pPr>
                      <a:r>
                        <a:rPr lang="en-GB" sz="1200" dirty="0">
                          <a:effectLst/>
                        </a:rPr>
                        <a:t> </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2559661634"/>
                  </a:ext>
                </a:extLst>
              </a:tr>
              <a:tr h="426200">
                <a:tc>
                  <a:txBody>
                    <a:bodyPr/>
                    <a:lstStyle/>
                    <a:p>
                      <a:pPr>
                        <a:lnSpc>
                          <a:spcPts val="1400"/>
                        </a:lnSpc>
                      </a:pPr>
                      <a:r>
                        <a:rPr lang="en-GB" sz="1200">
                          <a:effectLst/>
                        </a:rPr>
                        <a:t>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dirty="0">
                          <a:effectLst/>
                        </a:rPr>
                        <a:t> </a:t>
                      </a:r>
                    </a:p>
                    <a:p>
                      <a:pPr>
                        <a:lnSpc>
                          <a:spcPts val="1400"/>
                        </a:lnSpc>
                      </a:pPr>
                      <a:r>
                        <a:rPr lang="en-GB" sz="1200" b="1" dirty="0">
                          <a:effectLst/>
                        </a:rPr>
                        <a:t>Competition Management System (CMS)</a:t>
                      </a:r>
                    </a:p>
                    <a:p>
                      <a:pPr>
                        <a:lnSpc>
                          <a:spcPts val="1400"/>
                        </a:lnSpc>
                      </a:pPr>
                      <a:r>
                        <a:rPr lang="en-GB" sz="1200" dirty="0">
                          <a:effectLst/>
                        </a:rPr>
                        <a:t> </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3545965349"/>
                  </a:ext>
                </a:extLst>
              </a:tr>
              <a:tr h="217041">
                <a:tc>
                  <a:txBody>
                    <a:bodyPr/>
                    <a:lstStyle/>
                    <a:p>
                      <a:pPr>
                        <a:lnSpc>
                          <a:spcPts val="1400"/>
                        </a:lnSpc>
                      </a:pPr>
                      <a:r>
                        <a:rPr lang="en-GB" sz="1200">
                          <a:effectLst/>
                        </a:rPr>
                        <a:t>00:00 – 01:39</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Accessing the Competition Management System (CMS)</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2161927647"/>
                  </a:ext>
                </a:extLst>
              </a:tr>
              <a:tr h="217041">
                <a:tc>
                  <a:txBody>
                    <a:bodyPr/>
                    <a:lstStyle/>
                    <a:p>
                      <a:pPr>
                        <a:lnSpc>
                          <a:spcPts val="1400"/>
                        </a:lnSpc>
                      </a:pPr>
                      <a:r>
                        <a:rPr lang="en-GB" sz="1200">
                          <a:effectLst/>
                        </a:rPr>
                        <a:t>01:39 – 04:32</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dirty="0">
                          <a:effectLst/>
                        </a:rPr>
                        <a:t>Uploading the details of you competition</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409834527"/>
                  </a:ext>
                </a:extLst>
              </a:tr>
              <a:tr h="217041">
                <a:tc>
                  <a:txBody>
                    <a:bodyPr/>
                    <a:lstStyle/>
                    <a:p>
                      <a:pPr>
                        <a:lnSpc>
                          <a:spcPts val="1400"/>
                        </a:lnSpc>
                      </a:pPr>
                      <a:r>
                        <a:rPr lang="en-GB" sz="1200">
                          <a:effectLst/>
                        </a:rPr>
                        <a:t>04:32 – 04:52</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Getting you event approved</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2025950727"/>
                  </a:ext>
                </a:extLst>
              </a:tr>
              <a:tr h="217041">
                <a:tc>
                  <a:txBody>
                    <a:bodyPr/>
                    <a:lstStyle/>
                    <a:p>
                      <a:pPr>
                        <a:lnSpc>
                          <a:spcPts val="1400"/>
                        </a:lnSpc>
                      </a:pPr>
                      <a:r>
                        <a:rPr lang="en-GB" sz="1200">
                          <a:effectLst/>
                        </a:rPr>
                        <a:t>04:52 – 05:21</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Locating your submitted event in CMS &amp; getting it approved</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3083809168"/>
                  </a:ext>
                </a:extLst>
              </a:tr>
              <a:tr h="217041">
                <a:tc>
                  <a:txBody>
                    <a:bodyPr/>
                    <a:lstStyle/>
                    <a:p>
                      <a:pPr>
                        <a:lnSpc>
                          <a:spcPts val="1400"/>
                        </a:lnSpc>
                      </a:pPr>
                      <a:r>
                        <a:rPr lang="en-GB" sz="1200">
                          <a:effectLst/>
                        </a:rPr>
                        <a:t>05:22 – 08:39</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Editing your fact sheet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4103281820"/>
                  </a:ext>
                </a:extLst>
              </a:tr>
              <a:tr h="217041">
                <a:tc>
                  <a:txBody>
                    <a:bodyPr/>
                    <a:lstStyle/>
                    <a:p>
                      <a:pPr>
                        <a:lnSpc>
                          <a:spcPts val="1400"/>
                        </a:lnSpc>
                      </a:pPr>
                      <a:r>
                        <a:rPr lang="en-GB" sz="1200">
                          <a:effectLst/>
                        </a:rPr>
                        <a:t>08:39 – 11:07</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Publishing – Viewing online – Entries – Stripe – Settings Tab</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2236383093"/>
                  </a:ext>
                </a:extLst>
              </a:tr>
              <a:tr h="217041">
                <a:tc>
                  <a:txBody>
                    <a:bodyPr/>
                    <a:lstStyle/>
                    <a:p>
                      <a:pPr>
                        <a:lnSpc>
                          <a:spcPts val="1400"/>
                        </a:lnSpc>
                      </a:pPr>
                      <a:r>
                        <a:rPr lang="en-GB" sz="1200">
                          <a:effectLst/>
                        </a:rPr>
                        <a:t>11:07 – 11:54</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Public view of your event</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3265728811"/>
                  </a:ext>
                </a:extLst>
              </a:tr>
              <a:tr h="321620">
                <a:tc>
                  <a:txBody>
                    <a:bodyPr/>
                    <a:lstStyle/>
                    <a:p>
                      <a:pPr>
                        <a:lnSpc>
                          <a:spcPts val="1400"/>
                        </a:lnSpc>
                      </a:pPr>
                      <a:r>
                        <a:rPr lang="en-GB" sz="1200">
                          <a:effectLst/>
                        </a:rPr>
                        <a:t>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dirty="0">
                          <a:effectLst/>
                        </a:rPr>
                        <a:t> </a:t>
                      </a:r>
                    </a:p>
                    <a:p>
                      <a:pPr>
                        <a:lnSpc>
                          <a:spcPts val="1400"/>
                        </a:lnSpc>
                      </a:pPr>
                      <a:r>
                        <a:rPr lang="en-GB" sz="1200" b="1" dirty="0">
                          <a:effectLst/>
                        </a:rPr>
                        <a:t>Tennis Tournament Planner (TTP)</a:t>
                      </a:r>
                    </a:p>
                    <a:p>
                      <a:pPr>
                        <a:lnSpc>
                          <a:spcPts val="1400"/>
                        </a:lnSpc>
                      </a:pPr>
                      <a:r>
                        <a:rPr lang="en-GB" sz="1200" dirty="0">
                          <a:effectLst/>
                        </a:rPr>
                        <a:t> </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1361185122"/>
                  </a:ext>
                </a:extLst>
              </a:tr>
              <a:tr h="217041">
                <a:tc>
                  <a:txBody>
                    <a:bodyPr/>
                    <a:lstStyle/>
                    <a:p>
                      <a:pPr>
                        <a:lnSpc>
                          <a:spcPts val="1400"/>
                        </a:lnSpc>
                      </a:pPr>
                      <a:r>
                        <a:rPr lang="en-GB" sz="1200">
                          <a:effectLst/>
                        </a:rPr>
                        <a:t>12:08 – 13:29</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Linking your competition to TTP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1109341173"/>
                  </a:ext>
                </a:extLst>
              </a:tr>
              <a:tr h="217041">
                <a:tc>
                  <a:txBody>
                    <a:bodyPr/>
                    <a:lstStyle/>
                    <a:p>
                      <a:pPr>
                        <a:lnSpc>
                          <a:spcPts val="1400"/>
                        </a:lnSpc>
                      </a:pPr>
                      <a:r>
                        <a:rPr lang="en-GB" sz="1200">
                          <a:effectLst/>
                        </a:rPr>
                        <a:t>13:29 – 14:11</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Downloading a sanctioned tournament </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715330478"/>
                  </a:ext>
                </a:extLst>
              </a:tr>
              <a:tr h="217041">
                <a:tc>
                  <a:txBody>
                    <a:bodyPr/>
                    <a:lstStyle/>
                    <a:p>
                      <a:pPr>
                        <a:lnSpc>
                          <a:spcPts val="1400"/>
                        </a:lnSpc>
                      </a:pPr>
                      <a:r>
                        <a:rPr lang="en-GB" sz="1200">
                          <a:effectLst/>
                        </a:rPr>
                        <a:t>14:11 – 17:00</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Properties tab</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1273247602"/>
                  </a:ext>
                </a:extLst>
              </a:tr>
              <a:tr h="217041">
                <a:tc>
                  <a:txBody>
                    <a:bodyPr/>
                    <a:lstStyle/>
                    <a:p>
                      <a:pPr>
                        <a:lnSpc>
                          <a:spcPts val="1400"/>
                        </a:lnSpc>
                      </a:pPr>
                      <a:r>
                        <a:rPr lang="en-GB" sz="1200">
                          <a:effectLst/>
                        </a:rPr>
                        <a:t>17:00 – 19-32</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Downloading players/entries into your TTP file</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1607908811"/>
                  </a:ext>
                </a:extLst>
              </a:tr>
              <a:tr h="217041">
                <a:tc>
                  <a:txBody>
                    <a:bodyPr/>
                    <a:lstStyle/>
                    <a:p>
                      <a:pPr>
                        <a:lnSpc>
                          <a:spcPts val="1400"/>
                        </a:lnSpc>
                      </a:pPr>
                      <a:r>
                        <a:rPr lang="en-GB" sz="1200">
                          <a:effectLst/>
                        </a:rPr>
                        <a:t>19-32 – 21:15</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Player Validation</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514105455"/>
                  </a:ext>
                </a:extLst>
              </a:tr>
              <a:tr h="217041">
                <a:tc>
                  <a:txBody>
                    <a:bodyPr/>
                    <a:lstStyle/>
                    <a:p>
                      <a:pPr>
                        <a:lnSpc>
                          <a:spcPts val="1400"/>
                        </a:lnSpc>
                      </a:pPr>
                      <a:r>
                        <a:rPr lang="en-GB" sz="1200">
                          <a:effectLst/>
                        </a:rPr>
                        <a:t>21:15 – 23:25</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Adding and developing your Roster</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3426492106"/>
                  </a:ext>
                </a:extLst>
              </a:tr>
              <a:tr h="217041">
                <a:tc>
                  <a:txBody>
                    <a:bodyPr/>
                    <a:lstStyle/>
                    <a:p>
                      <a:pPr>
                        <a:lnSpc>
                          <a:spcPts val="1400"/>
                        </a:lnSpc>
                      </a:pPr>
                      <a:r>
                        <a:rPr lang="en-GB" sz="1200">
                          <a:effectLst/>
                        </a:rPr>
                        <a:t>23:25 – 28:00</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Making the Draw</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1495292797"/>
                  </a:ext>
                </a:extLst>
              </a:tr>
              <a:tr h="217041">
                <a:tc>
                  <a:txBody>
                    <a:bodyPr/>
                    <a:lstStyle/>
                    <a:p>
                      <a:pPr>
                        <a:lnSpc>
                          <a:spcPts val="1400"/>
                        </a:lnSpc>
                      </a:pPr>
                      <a:r>
                        <a:rPr lang="en-GB" sz="1200">
                          <a:effectLst/>
                        </a:rPr>
                        <a:t>28:00 – 28:30</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Printing your draws</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3154599633"/>
                  </a:ext>
                </a:extLst>
              </a:tr>
              <a:tr h="217041">
                <a:tc>
                  <a:txBody>
                    <a:bodyPr/>
                    <a:lstStyle/>
                    <a:p>
                      <a:pPr>
                        <a:lnSpc>
                          <a:spcPts val="1400"/>
                        </a:lnSpc>
                      </a:pPr>
                      <a:r>
                        <a:rPr lang="en-GB" sz="1200">
                          <a:effectLst/>
                        </a:rPr>
                        <a:t>28:43 – 32:24</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a:effectLst/>
                        </a:rPr>
                        <a:t>Adding in your scores</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1043988865"/>
                  </a:ext>
                </a:extLst>
              </a:tr>
              <a:tr h="217041">
                <a:tc>
                  <a:txBody>
                    <a:bodyPr/>
                    <a:lstStyle/>
                    <a:p>
                      <a:pPr>
                        <a:lnSpc>
                          <a:spcPts val="1400"/>
                        </a:lnSpc>
                      </a:pPr>
                      <a:r>
                        <a:rPr lang="en-GB" sz="1200">
                          <a:effectLst/>
                        </a:rPr>
                        <a:t>32:24 - 35:24</a:t>
                      </a:r>
                      <a:endParaRPr lang="en-GB" sz="120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tc>
                  <a:txBody>
                    <a:bodyPr/>
                    <a:lstStyle/>
                    <a:p>
                      <a:pPr>
                        <a:lnSpc>
                          <a:spcPts val="1400"/>
                        </a:lnSpc>
                      </a:pPr>
                      <a:r>
                        <a:rPr lang="en-GB" sz="1200" dirty="0">
                          <a:effectLst/>
                        </a:rPr>
                        <a:t>Publishing &amp; Submitting your results</a:t>
                      </a:r>
                      <a:endParaRPr lang="en-GB"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40338" marR="40338" marT="0" marB="0"/>
                </a:tc>
                <a:extLst>
                  <a:ext uri="{0D108BD9-81ED-4DB2-BD59-A6C34878D82A}">
                    <a16:rowId xmlns:a16="http://schemas.microsoft.com/office/drawing/2014/main" val="752921067"/>
                  </a:ext>
                </a:extLst>
              </a:tr>
            </a:tbl>
          </a:graphicData>
        </a:graphic>
      </p:graphicFrame>
    </p:spTree>
    <p:extLst>
      <p:ext uri="{BB962C8B-B14F-4D97-AF65-F5344CB8AC3E}">
        <p14:creationId xmlns:p14="http://schemas.microsoft.com/office/powerpoint/2010/main" val="3007731917"/>
      </p:ext>
    </p:extLst>
  </p:cSld>
  <p:clrMapOvr>
    <a:masterClrMapping/>
  </p:clrMapOvr>
</p:sld>
</file>

<file path=ppt/theme/theme1.xml><?xml version="1.0" encoding="utf-8"?>
<a:theme xmlns:a="http://schemas.openxmlformats.org/drawingml/2006/main" name="LTA Core">
  <a:themeElements>
    <a:clrScheme name="LTA Core">
      <a:dk1>
        <a:sysClr val="windowText" lastClr="000000"/>
      </a:dk1>
      <a:lt1>
        <a:srgbClr val="FFFFFF"/>
      </a:lt1>
      <a:dk2>
        <a:srgbClr val="16316F"/>
      </a:dk2>
      <a:lt2>
        <a:srgbClr val="F2F2F2"/>
      </a:lt2>
      <a:accent1>
        <a:srgbClr val="1A7BC0"/>
      </a:accent1>
      <a:accent2>
        <a:srgbClr val="6EBA6F"/>
      </a:accent2>
      <a:accent3>
        <a:srgbClr val="16316F"/>
      </a:accent3>
      <a:accent4>
        <a:srgbClr val="18BAA4"/>
      </a:accent4>
      <a:accent5>
        <a:srgbClr val="6096BA"/>
      </a:accent5>
      <a:accent6>
        <a:srgbClr val="B1D239"/>
      </a:accent6>
      <a:hlink>
        <a:srgbClr val="16BDF1"/>
      </a:hlink>
      <a:folHlink>
        <a:srgbClr val="A585C5"/>
      </a:folHlink>
    </a:clrScheme>
    <a:fontScheme name="LTA">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lumMod val="75000"/>
            </a:schemeClr>
          </a:solid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b="1" dirty="0" err="1" smtClean="0">
            <a:solidFill>
              <a:schemeClr val="bg2"/>
            </a:solidFill>
          </a:defRPr>
        </a:defPPr>
      </a:lstStyle>
    </a:txDef>
  </a:objectDefaults>
  <a:extraClrSchemeLst/>
  <a:extLst>
    <a:ext uri="{05A4C25C-085E-4340-85A3-A5531E510DB2}">
      <thm15:themeFamily xmlns:thm15="http://schemas.microsoft.com/office/thememl/2012/main" name="Masterbrand PPT Template.pptx" id="{F0FD8743-E4E5-4666-94FC-E9013C9EC523}" vid="{8F770F59-73E5-4EB0-9CF4-5C0D83F67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C6AFD5617793469A15213FC0D55E83" ma:contentTypeVersion="15" ma:contentTypeDescription="Create a new document." ma:contentTypeScope="" ma:versionID="ac5253d6b9fbc6a1457a0d4855808efb">
  <xsd:schema xmlns:xsd="http://www.w3.org/2001/XMLSchema" xmlns:xs="http://www.w3.org/2001/XMLSchema" xmlns:p="http://schemas.microsoft.com/office/2006/metadata/properties" xmlns:ns2="6a5506fa-8385-438e-b32d-d3a99957fc1b" xmlns:ns3="42d6a511-0d7d-416d-a376-667c39919a4f" targetNamespace="http://schemas.microsoft.com/office/2006/metadata/properties" ma:root="true" ma:fieldsID="469fa151ec8ffc1920bef693c8d0ce8c" ns2:_="" ns3:_="">
    <xsd:import namespace="6a5506fa-8385-438e-b32d-d3a99957fc1b"/>
    <xsd:import namespace="42d6a511-0d7d-416d-a376-667c39919a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5506fa-8385-438e-b32d-d3a99957f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7202f26-92b6-481c-9882-c702962ed7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2d6a511-0d7d-416d-a376-667c39919a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081B39-32DD-45A4-8FDE-8ED80F872526}">
  <ds:schemaRefs>
    <ds:schemaRef ds:uri="http://schemas.microsoft.com/sharepoint/v3/contenttype/forms"/>
  </ds:schemaRefs>
</ds:datastoreItem>
</file>

<file path=customXml/itemProps2.xml><?xml version="1.0" encoding="utf-8"?>
<ds:datastoreItem xmlns:ds="http://schemas.openxmlformats.org/officeDocument/2006/customXml" ds:itemID="{1B92D876-5C1D-4F7E-8EA6-C3C74D9C2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5506fa-8385-438e-b32d-d3a99957fc1b"/>
    <ds:schemaRef ds:uri="42d6a511-0d7d-416d-a376-667c39919a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9</TotalTime>
  <Words>193</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Impact</vt:lpstr>
      <vt:lpstr>LTA Core</vt:lpstr>
      <vt:lpstr>PowerPoint Presentation</vt:lpstr>
    </vt:vector>
  </TitlesOfParts>
  <Company>LTA Operations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Mapp</dc:creator>
  <cp:lastModifiedBy>Amanda Morrissey</cp:lastModifiedBy>
  <cp:revision>2</cp:revision>
  <dcterms:created xsi:type="dcterms:W3CDTF">2023-03-22T15:07:19Z</dcterms:created>
  <dcterms:modified xsi:type="dcterms:W3CDTF">2023-06-15T12:32:45Z</dcterms:modified>
</cp:coreProperties>
</file>