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5"/>
  </p:notesMasterIdLst>
  <p:sldIdLst>
    <p:sldId id="357" r:id="rId2"/>
    <p:sldId id="358" r:id="rId3"/>
    <p:sldId id="401" r:id="rId4"/>
    <p:sldId id="449" r:id="rId5"/>
    <p:sldId id="409" r:id="rId6"/>
    <p:sldId id="380" r:id="rId7"/>
    <p:sldId id="382" r:id="rId8"/>
    <p:sldId id="451" r:id="rId9"/>
    <p:sldId id="452" r:id="rId10"/>
    <p:sldId id="454" r:id="rId11"/>
    <p:sldId id="425" r:id="rId12"/>
    <p:sldId id="455" r:id="rId13"/>
    <p:sldId id="416" r:id="rId14"/>
    <p:sldId id="433" r:id="rId15"/>
    <p:sldId id="456" r:id="rId16"/>
    <p:sldId id="457" r:id="rId17"/>
    <p:sldId id="458" r:id="rId18"/>
    <p:sldId id="367" r:id="rId19"/>
    <p:sldId id="405" r:id="rId20"/>
    <p:sldId id="375" r:id="rId21"/>
    <p:sldId id="417" r:id="rId22"/>
    <p:sldId id="459" r:id="rId23"/>
    <p:sldId id="460" r:id="rId24"/>
    <p:sldId id="386" r:id="rId25"/>
    <p:sldId id="462" r:id="rId26"/>
    <p:sldId id="463" r:id="rId27"/>
    <p:sldId id="464" r:id="rId28"/>
    <p:sldId id="465" r:id="rId29"/>
    <p:sldId id="466" r:id="rId30"/>
    <p:sldId id="467" r:id="rId31"/>
    <p:sldId id="468" r:id="rId32"/>
    <p:sldId id="420" r:id="rId33"/>
    <p:sldId id="469" r:id="rId34"/>
    <p:sldId id="470" r:id="rId35"/>
    <p:sldId id="389" r:id="rId36"/>
    <p:sldId id="472" r:id="rId37"/>
    <p:sldId id="473" r:id="rId38"/>
    <p:sldId id="436" r:id="rId39"/>
    <p:sldId id="474" r:id="rId40"/>
    <p:sldId id="475" r:id="rId41"/>
    <p:sldId id="476" r:id="rId42"/>
    <p:sldId id="477" r:id="rId43"/>
    <p:sldId id="400" r:id="rId44"/>
  </p:sldIdLst>
  <p:sldSz cx="13439775" cy="7559675"/>
  <p:notesSz cx="7099300" cy="10234613"/>
  <p:embeddedFontLst>
    <p:embeddedFont>
      <p:font typeface="Calibri" panose="020F0502020204030204" pitchFamily="34" charset="0"/>
      <p:regular r:id="rId46"/>
      <p:bold r:id="rId47"/>
      <p:italic r:id="rId48"/>
      <p:boldItalic r:id="rId49"/>
    </p:embeddedFont>
    <p:embeddedFont>
      <p:font typeface="Oswald" panose="00000500000000000000" pitchFamily="2" charset="0"/>
      <p:regular r:id="rId50"/>
      <p:bold r:id="rId51"/>
    </p:embeddedFont>
  </p:embeddedFontLst>
  <p:defaultTextStyle>
    <a:defPPr>
      <a:defRPr lang="en-US"/>
    </a:defPPr>
    <a:lvl1pPr marL="0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1pPr>
    <a:lvl2pPr marL="497754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2pPr>
    <a:lvl3pPr marL="995507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3pPr>
    <a:lvl4pPr marL="1493261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4pPr>
    <a:lvl5pPr marL="1991015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5pPr>
    <a:lvl6pPr marL="2488768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6pPr>
    <a:lvl7pPr marL="2986522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7pPr>
    <a:lvl8pPr marL="3484275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8pPr>
    <a:lvl9pPr marL="3982029" algn="l" defTabSz="995507" rtl="0" eaLnBrk="1" latinLnBrk="0" hangingPunct="1">
      <a:defRPr sz="196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1" userDrawn="1">
          <p15:clr>
            <a:srgbClr val="A4A3A4"/>
          </p15:clr>
        </p15:guide>
        <p15:guide id="2" pos="4234" userDrawn="1">
          <p15:clr>
            <a:srgbClr val="A4A3A4"/>
          </p15:clr>
        </p15:guide>
        <p15:guide id="3" orient="horz" pos="3481" userDrawn="1">
          <p15:clr>
            <a:srgbClr val="A4A3A4"/>
          </p15:clr>
        </p15:guide>
        <p15:guide id="4" userDrawn="1">
          <p15:clr>
            <a:srgbClr val="A4A3A4"/>
          </p15:clr>
        </p15:guide>
        <p15:guide id="5" pos="7987" userDrawn="1">
          <p15:clr>
            <a:srgbClr val="A4A3A4"/>
          </p15:clr>
        </p15:guide>
        <p15:guide id="6" orient="horz" pos="10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6316F"/>
    <a:srgbClr val="00B9EE"/>
    <a:srgbClr val="DA306C"/>
    <a:srgbClr val="EB5D0B"/>
    <a:srgbClr val="8E5598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08" autoAdjust="0"/>
    <p:restoredTop sz="88274" autoAdjust="0"/>
  </p:normalViewPr>
  <p:slideViewPr>
    <p:cSldViewPr snapToGrid="0" showGuides="1">
      <p:cViewPr varScale="1">
        <p:scale>
          <a:sx n="53" d="100"/>
          <a:sy n="53" d="100"/>
        </p:scale>
        <p:origin x="1208" y="52"/>
      </p:cViewPr>
      <p:guideLst>
        <p:guide orient="horz" pos="2381"/>
        <p:guide pos="4234"/>
        <p:guide orient="horz" pos="3481"/>
        <p:guide/>
        <p:guide pos="7987"/>
        <p:guide orient="horz" pos="105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3.fntdata"/><Relationship Id="rId8" Type="http://schemas.openxmlformats.org/officeDocument/2006/relationships/slide" Target="slides/slide7.xml"/><Relationship Id="rId51" Type="http://schemas.openxmlformats.org/officeDocument/2006/relationships/font" Target="fonts/font6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1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66BA2CEE-DCE2-44DF-BB5C-69A3F38E0CDE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70571A40-91A9-4E9B-BB27-007A3CF041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706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1pPr>
    <a:lvl2pPr marL="497754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2pPr>
    <a:lvl3pPr marL="995507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3pPr>
    <a:lvl4pPr marL="1493261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4pPr>
    <a:lvl5pPr marL="1991015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5pPr>
    <a:lvl6pPr marL="2488768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6pPr>
    <a:lvl7pPr marL="2986522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7pPr>
    <a:lvl8pPr marL="3484275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8pPr>
    <a:lvl9pPr marL="3982029" algn="l" defTabSz="995507" rtl="0" eaLnBrk="1" latinLnBrk="0" hangingPunct="1">
      <a:defRPr sz="130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14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video: https://vimeo.com/740364159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4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23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22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57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855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63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01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video: https://vimeo.com/740363468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71A40-91A9-4E9B-BB27-007A3CF0417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200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6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5.png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tif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4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51.png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9.png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4.pn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1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0.png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7.png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Master" Target="../slideMasters/slideMaster1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1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1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Master" Target="../slideMasters/slideMaster1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1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Master" Target="../slideMasters/slideMaster1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Master" Target="../slideMasters/slideMaster1.xml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Master" Target="../slideMasters/slideMaster1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33.png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9.jpg"/><Relationship Id="rId1" Type="http://schemas.openxmlformats.org/officeDocument/2006/relationships/slideMaster" Target="../slideMasters/slideMaster1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8181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D915F5-2958-5312-A332-9B849CFF08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8991" y="-1"/>
            <a:ext cx="8860784" cy="7559675"/>
          </a:xfrm>
          <a:prstGeom prst="rect">
            <a:avLst/>
          </a:prstGeom>
        </p:spPr>
      </p:pic>
      <p:sp>
        <p:nvSpPr>
          <p:cNvPr id="3" name="Rectangle 7">
            <a:extLst>
              <a:ext uri="{FF2B5EF4-FFF2-40B4-BE49-F238E27FC236}">
                <a16:creationId xmlns:a16="http://schemas.microsoft.com/office/drawing/2014/main" id="{86C5C733-B6A8-EBDE-E537-CA730AE03CF1}"/>
              </a:ext>
            </a:extLst>
          </p:cNvPr>
          <p:cNvSpPr/>
          <p:nvPr userDrawn="1"/>
        </p:nvSpPr>
        <p:spPr>
          <a:xfrm>
            <a:off x="-14478" y="0"/>
            <a:ext cx="7868751" cy="756176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167161 w 7868751"/>
              <a:gd name="connsiteY3" fmla="*/ 7559675 h 7559675"/>
              <a:gd name="connsiteX4" fmla="*/ 0 w 7868751"/>
              <a:gd name="connsiteY4" fmla="*/ 0 h 7559675"/>
              <a:gd name="connsiteX0" fmla="*/ 0 w 7868751"/>
              <a:gd name="connsiteY0" fmla="*/ 0 h 7567109"/>
              <a:gd name="connsiteX1" fmla="*/ 7868751 w 7868751"/>
              <a:gd name="connsiteY1" fmla="*/ 0 h 7567109"/>
              <a:gd name="connsiteX2" fmla="*/ 6280583 w 7868751"/>
              <a:gd name="connsiteY2" fmla="*/ 7559675 h 7567109"/>
              <a:gd name="connsiteX3" fmla="*/ 22302 w 7868751"/>
              <a:gd name="connsiteY3" fmla="*/ 7567109 h 7567109"/>
              <a:gd name="connsiteX4" fmla="*/ 0 w 7868751"/>
              <a:gd name="connsiteY4" fmla="*/ 0 h 7567109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29736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4867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61766"/>
              <a:gd name="connsiteX1" fmla="*/ 7868751 w 7868751"/>
              <a:gd name="connsiteY1" fmla="*/ 0 h 7561766"/>
              <a:gd name="connsiteX2" fmla="*/ 6280583 w 7868751"/>
              <a:gd name="connsiteY2" fmla="*/ 7559675 h 7561766"/>
              <a:gd name="connsiteX3" fmla="*/ 11692 w 7868751"/>
              <a:gd name="connsiteY3" fmla="*/ 7561766 h 7561766"/>
              <a:gd name="connsiteX4" fmla="*/ 0 w 7868751"/>
              <a:gd name="connsiteY4" fmla="*/ 0 h 7561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68751" h="7561766">
                <a:moveTo>
                  <a:pt x="0" y="0"/>
                </a:moveTo>
                <a:lnTo>
                  <a:pt x="7868751" y="0"/>
                </a:lnTo>
                <a:lnTo>
                  <a:pt x="6280583" y="7559675"/>
                </a:lnTo>
                <a:lnTo>
                  <a:pt x="11692" y="7561766"/>
                </a:lnTo>
                <a:cubicBezTo>
                  <a:pt x="6736" y="5044352"/>
                  <a:pt x="4956" y="251741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13" name="Picture 12" descr="A picture containing shape&#10;&#10;Description automatically generated">
            <a:extLst>
              <a:ext uri="{FF2B5EF4-FFF2-40B4-BE49-F238E27FC236}">
                <a16:creationId xmlns:a16="http://schemas.microsoft.com/office/drawing/2014/main" id="{A313E778-C191-C857-4CFE-0214764643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8472921" cy="2566737"/>
          </a:xfrm>
          <a:prstGeom prst="rect">
            <a:avLst/>
          </a:prstGeom>
        </p:spPr>
      </p:pic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CCAC68B9-99F1-8DA8-E047-C5BE7B36DD9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39124"/>
            <a:ext cx="5267266" cy="3718460"/>
          </a:xfrm>
          <a:prstGeom prst="rect">
            <a:avLst/>
          </a:prstGeom>
        </p:spPr>
      </p:pic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CE05E625-6499-C69C-9EA8-1FEB7E2191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2093"/>
            <a:ext cx="8656646" cy="22477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0A728DC-C20C-7E17-65ED-1C924D7C36B4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806" y="1388731"/>
            <a:ext cx="2790089" cy="95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42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nit Ai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0A0EBA-D895-426C-6826-14DBBEACC1D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99065" y="0"/>
            <a:ext cx="6740710" cy="7559675"/>
          </a:xfrm>
          <a:prstGeom prst="rect">
            <a:avLst/>
          </a:prstGeom>
        </p:spPr>
      </p:pic>
      <p:sp>
        <p:nvSpPr>
          <p:cNvPr id="9" name="Rectangle 7">
            <a:extLst>
              <a:ext uri="{FF2B5EF4-FFF2-40B4-BE49-F238E27FC236}">
                <a16:creationId xmlns:a16="http://schemas.microsoft.com/office/drawing/2014/main" id="{38C3B0FA-1B98-C710-D470-F6F603C7EE79}"/>
              </a:ext>
            </a:extLst>
          </p:cNvPr>
          <p:cNvSpPr/>
          <p:nvPr userDrawn="1"/>
        </p:nvSpPr>
        <p:spPr>
          <a:xfrm>
            <a:off x="0" y="-1"/>
            <a:ext cx="9530417" cy="755967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3522 w 9538404"/>
              <a:gd name="connsiteY0" fmla="*/ 6002 h 7565677"/>
              <a:gd name="connsiteX1" fmla="*/ 9538404 w 9538404"/>
              <a:gd name="connsiteY1" fmla="*/ 0 h 7565677"/>
              <a:gd name="connsiteX2" fmla="*/ 5943662 w 9538404"/>
              <a:gd name="connsiteY2" fmla="*/ 7565677 h 7565677"/>
              <a:gd name="connsiteX3" fmla="*/ 970 w 9538404"/>
              <a:gd name="connsiteY3" fmla="*/ 7565677 h 7565677"/>
              <a:gd name="connsiteX4" fmla="*/ 3522 w 9538404"/>
              <a:gd name="connsiteY4" fmla="*/ 6002 h 7565677"/>
              <a:gd name="connsiteX0" fmla="*/ 3522 w 9538404"/>
              <a:gd name="connsiteY0" fmla="*/ 6002 h 7565677"/>
              <a:gd name="connsiteX1" fmla="*/ 9538404 w 9538404"/>
              <a:gd name="connsiteY1" fmla="*/ 0 h 7565677"/>
              <a:gd name="connsiteX2" fmla="*/ 7908206 w 9538404"/>
              <a:gd name="connsiteY2" fmla="*/ 7565677 h 7565677"/>
              <a:gd name="connsiteX3" fmla="*/ 970 w 9538404"/>
              <a:gd name="connsiteY3" fmla="*/ 7565677 h 7565677"/>
              <a:gd name="connsiteX4" fmla="*/ 3522 w 9538404"/>
              <a:gd name="connsiteY4" fmla="*/ 6002 h 7565677"/>
              <a:gd name="connsiteX0" fmla="*/ 3522 w 9538404"/>
              <a:gd name="connsiteY0" fmla="*/ 0 h 7566010"/>
              <a:gd name="connsiteX1" fmla="*/ 9538404 w 9538404"/>
              <a:gd name="connsiteY1" fmla="*/ 333 h 7566010"/>
              <a:gd name="connsiteX2" fmla="*/ 7908206 w 9538404"/>
              <a:gd name="connsiteY2" fmla="*/ 7566010 h 7566010"/>
              <a:gd name="connsiteX3" fmla="*/ 970 w 9538404"/>
              <a:gd name="connsiteY3" fmla="*/ 7566010 h 7566010"/>
              <a:gd name="connsiteX4" fmla="*/ 3522 w 9538404"/>
              <a:gd name="connsiteY4" fmla="*/ 0 h 756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38404" h="7566010">
                <a:moveTo>
                  <a:pt x="3522" y="0"/>
                </a:moveTo>
                <a:lnTo>
                  <a:pt x="9538404" y="333"/>
                </a:lnTo>
                <a:lnTo>
                  <a:pt x="7908206" y="7566010"/>
                </a:lnTo>
                <a:lnTo>
                  <a:pt x="970" y="7566010"/>
                </a:lnTo>
                <a:cubicBezTo>
                  <a:pt x="-3205" y="5046118"/>
                  <a:pt x="7697" y="2519892"/>
                  <a:pt x="3522" y="0"/>
                </a:cubicBez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94FB5AAD-5E9F-42AD-B24D-2BC8589EFD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222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Unit Ai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926F67-4E9B-DDFB-64E1-0E9B3AEDAA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18265" y="0"/>
            <a:ext cx="8331750" cy="755934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EE334A0-4C30-FDCC-3D34-220B4FB81285}"/>
              </a:ext>
            </a:extLst>
          </p:cNvPr>
          <p:cNvSpPr/>
          <p:nvPr userDrawn="1"/>
        </p:nvSpPr>
        <p:spPr>
          <a:xfrm>
            <a:off x="-3285" y="-981"/>
            <a:ext cx="8185169" cy="7565671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3839 h 7547005"/>
              <a:gd name="connsiteX4" fmla="*/ 664 w 7535140"/>
              <a:gd name="connsiteY4" fmla="*/ 0 h 7547005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629503 w 8163363"/>
              <a:gd name="connsiteY3" fmla="*/ 7543506 h 7546672"/>
              <a:gd name="connsiteX4" fmla="*/ 0 w 8163363"/>
              <a:gd name="connsiteY4" fmla="*/ 8524 h 7546672"/>
              <a:gd name="connsiteX0" fmla="*/ 8921 w 8172284"/>
              <a:gd name="connsiteY0" fmla="*/ 8524 h 7546672"/>
              <a:gd name="connsiteX1" fmla="*/ 8172284 w 8172284"/>
              <a:gd name="connsiteY1" fmla="*/ 0 h 7546672"/>
              <a:gd name="connsiteX2" fmla="*/ 6584284 w 8172284"/>
              <a:gd name="connsiteY2" fmla="*/ 7546672 h 7546672"/>
              <a:gd name="connsiteX3" fmla="*/ 679 w 8172284"/>
              <a:gd name="connsiteY3" fmla="*/ 7543507 h 7546672"/>
              <a:gd name="connsiteX4" fmla="*/ 8921 w 8172284"/>
              <a:gd name="connsiteY4" fmla="*/ 8524 h 7546672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39276 w 8163363"/>
              <a:gd name="connsiteY3" fmla="*/ 7521335 h 7546672"/>
              <a:gd name="connsiteX4" fmla="*/ 0 w 8163363"/>
              <a:gd name="connsiteY4" fmla="*/ 8524 h 7546672"/>
              <a:gd name="connsiteX0" fmla="*/ 0 w 8163363"/>
              <a:gd name="connsiteY0" fmla="*/ 8524 h 7549842"/>
              <a:gd name="connsiteX1" fmla="*/ 8163363 w 8163363"/>
              <a:gd name="connsiteY1" fmla="*/ 0 h 7549842"/>
              <a:gd name="connsiteX2" fmla="*/ 6575363 w 8163363"/>
              <a:gd name="connsiteY2" fmla="*/ 7546672 h 7549842"/>
              <a:gd name="connsiteX3" fmla="*/ 4430 w 8163363"/>
              <a:gd name="connsiteY3" fmla="*/ 7549842 h 7549842"/>
              <a:gd name="connsiteX4" fmla="*/ 0 w 8163363"/>
              <a:gd name="connsiteY4" fmla="*/ 8524 h 7549842"/>
              <a:gd name="connsiteX0" fmla="*/ 0 w 8166531"/>
              <a:gd name="connsiteY0" fmla="*/ 0 h 7550821"/>
              <a:gd name="connsiteX1" fmla="*/ 8166531 w 8166531"/>
              <a:gd name="connsiteY1" fmla="*/ 979 h 7550821"/>
              <a:gd name="connsiteX2" fmla="*/ 6578531 w 8166531"/>
              <a:gd name="connsiteY2" fmla="*/ 7547651 h 7550821"/>
              <a:gd name="connsiteX3" fmla="*/ 7598 w 8166531"/>
              <a:gd name="connsiteY3" fmla="*/ 7550821 h 7550821"/>
              <a:gd name="connsiteX4" fmla="*/ 0 w 8166531"/>
              <a:gd name="connsiteY4" fmla="*/ 0 h 7550821"/>
              <a:gd name="connsiteX0" fmla="*/ 0 w 8166531"/>
              <a:gd name="connsiteY0" fmla="*/ 0 h 7553988"/>
              <a:gd name="connsiteX1" fmla="*/ 8166531 w 8166531"/>
              <a:gd name="connsiteY1" fmla="*/ 979 h 7553988"/>
              <a:gd name="connsiteX2" fmla="*/ 6578531 w 8166531"/>
              <a:gd name="connsiteY2" fmla="*/ 7547651 h 7553988"/>
              <a:gd name="connsiteX3" fmla="*/ 4430 w 8166531"/>
              <a:gd name="connsiteY3" fmla="*/ 7553988 h 7553988"/>
              <a:gd name="connsiteX4" fmla="*/ 0 w 8166531"/>
              <a:gd name="connsiteY4" fmla="*/ 0 h 7553988"/>
              <a:gd name="connsiteX0" fmla="*/ 0 w 8166531"/>
              <a:gd name="connsiteY0" fmla="*/ 0 h 7547651"/>
              <a:gd name="connsiteX1" fmla="*/ 8166531 w 8166531"/>
              <a:gd name="connsiteY1" fmla="*/ 979 h 7547651"/>
              <a:gd name="connsiteX2" fmla="*/ 6578531 w 8166531"/>
              <a:gd name="connsiteY2" fmla="*/ 7547651 h 7547651"/>
              <a:gd name="connsiteX3" fmla="*/ 42444 w 8166531"/>
              <a:gd name="connsiteY3" fmla="*/ 7477969 h 7547651"/>
              <a:gd name="connsiteX4" fmla="*/ 0 w 8166531"/>
              <a:gd name="connsiteY4" fmla="*/ 0 h 7547651"/>
              <a:gd name="connsiteX0" fmla="*/ 109 w 8166640"/>
              <a:gd name="connsiteY0" fmla="*/ 0 h 7547651"/>
              <a:gd name="connsiteX1" fmla="*/ 8166640 w 8166640"/>
              <a:gd name="connsiteY1" fmla="*/ 979 h 7547651"/>
              <a:gd name="connsiteX2" fmla="*/ 6578640 w 8166640"/>
              <a:gd name="connsiteY2" fmla="*/ 7547651 h 7547651"/>
              <a:gd name="connsiteX3" fmla="*/ 1371 w 8166640"/>
              <a:gd name="connsiteY3" fmla="*/ 7544486 h 7547651"/>
              <a:gd name="connsiteX4" fmla="*/ 109 w 8166640"/>
              <a:gd name="connsiteY4" fmla="*/ 0 h 7547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6640" h="7547651">
                <a:moveTo>
                  <a:pt x="109" y="0"/>
                </a:moveTo>
                <a:lnTo>
                  <a:pt x="8166640" y="979"/>
                </a:lnTo>
                <a:lnTo>
                  <a:pt x="6578640" y="7547651"/>
                </a:lnTo>
                <a:lnTo>
                  <a:pt x="1371" y="7544486"/>
                </a:lnTo>
                <a:cubicBezTo>
                  <a:pt x="-2804" y="5024594"/>
                  <a:pt x="4284" y="2519892"/>
                  <a:pt x="10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94FB5AAD-5E9F-42AD-B24D-2BC8589EFD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68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6BE3A71E-78BF-DDA3-3003-1571C593610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3598"/>
            <a:ext cx="7686136" cy="5426077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E252EC3D-4EA5-F509-0EA7-CC81833F1A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335774" y="2587925"/>
            <a:ext cx="1103824" cy="49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822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4182423-1EC4-E3CF-74B8-3CFA4C4F26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4678"/>
            <a:ext cx="7963179" cy="5624997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4AB1D958-EA10-BB5F-804C-76DDF0BEEF3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358" y="0"/>
            <a:ext cx="10708417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711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70E114F-7FA2-C687-D2CD-CD9EA3659D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5736417"/>
            <a:ext cx="5794407" cy="1823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1C2AF6-2B02-8B5F-18DA-CC58A9427F1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830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70E114F-7FA2-C687-D2CD-CD9EA3659D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5736417"/>
            <a:ext cx="5794407" cy="1823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1C2AF6-2B02-8B5F-18DA-CC58A9427F1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7166545F-8A6C-2FAE-0A47-0650438BE6D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892275" cy="599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323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70E114F-7FA2-C687-D2CD-CD9EA3659D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5736417"/>
            <a:ext cx="5794407" cy="1823257"/>
          </a:xfrm>
          <a:prstGeom prst="rect">
            <a:avLst/>
          </a:prstGeom>
        </p:spPr>
      </p:pic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7166545F-8A6C-2FAE-0A47-0650438BE6D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892275" cy="5996539"/>
          </a:xfrm>
          <a:prstGeom prst="rect">
            <a:avLst/>
          </a:prstGeom>
        </p:spPr>
      </p:pic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CF489BFD-78CA-1664-2405-62C40F09445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867" y="1039528"/>
            <a:ext cx="9235907" cy="652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95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Unit Aim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rectangle with a blue background&#10;&#10;Description automatically generated with low confidence">
            <a:extLst>
              <a:ext uri="{FF2B5EF4-FFF2-40B4-BE49-F238E27FC236}">
                <a16:creationId xmlns:a16="http://schemas.microsoft.com/office/drawing/2014/main" id="{889B5504-9EB0-E486-5AB9-40A23D9624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13439775" cy="2033544"/>
          </a:xfrm>
          <a:prstGeom prst="rect">
            <a:avLst/>
          </a:prstGeom>
        </p:spPr>
      </p:pic>
      <p:pic>
        <p:nvPicPr>
          <p:cNvPr id="10" name="Picture 9" descr="A picture containing shape&#10;&#10;Description automatically generated">
            <a:extLst>
              <a:ext uri="{FF2B5EF4-FFF2-40B4-BE49-F238E27FC236}">
                <a16:creationId xmlns:a16="http://schemas.microsoft.com/office/drawing/2014/main" id="{9F1BC732-672B-5136-1F34-21E2CC0D97D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358" y="0"/>
            <a:ext cx="10708417" cy="7559675"/>
          </a:xfrm>
          <a:prstGeom prst="rect">
            <a:avLst/>
          </a:prstGeom>
        </p:spPr>
      </p:pic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520C9AC4-A902-0141-51B9-903D1189375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79837"/>
            <a:ext cx="5354209" cy="377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377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Unit Aims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E0170-643F-8186-8BB8-4D523ACF09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E205C92-85B3-C0D7-ED1A-ABA9974A5E0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89634"/>
            <a:ext cx="3782162" cy="267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459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Unit Aims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5062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Unit Aims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E0170-643F-8186-8BB8-4D523ACF09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E205C92-85B3-C0D7-ED1A-ABA9974A5E0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992642"/>
            <a:ext cx="5052767" cy="356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41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Unit Aims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E0170-643F-8186-8BB8-4D523ACF09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081" y="1819175"/>
            <a:ext cx="8126694" cy="5740500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0E97140-4B55-5EA4-DE98-48829D97134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0598"/>
            <a:ext cx="5636435" cy="397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659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Unit Aims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0E97140-4B55-5EA4-DE98-48829D97134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0598"/>
            <a:ext cx="5636435" cy="3979077"/>
          </a:xfrm>
          <a:prstGeom prst="rect">
            <a:avLst/>
          </a:prstGeom>
        </p:spPr>
      </p:pic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39A0073C-2FB5-3F15-BD2C-72E1F5B81D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048215" y="-100744"/>
            <a:ext cx="2391560" cy="766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013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Unit Aims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47FC6B4-51E6-1F13-C074-8A0631C5C519}"/>
              </a:ext>
            </a:extLst>
          </p:cNvPr>
          <p:cNvSpPr/>
          <p:nvPr userDrawn="1"/>
        </p:nvSpPr>
        <p:spPr>
          <a:xfrm>
            <a:off x="-7240" y="0"/>
            <a:ext cx="13447015" cy="1749930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  <a:gd name="connsiteX0" fmla="*/ 1405 w 13439775"/>
              <a:gd name="connsiteY0" fmla="*/ 0 h 1748988"/>
              <a:gd name="connsiteX1" fmla="*/ 13438149 w 13439775"/>
              <a:gd name="connsiteY1" fmla="*/ 1692 h 1748988"/>
              <a:gd name="connsiteX2" fmla="*/ 13439775 w 13439775"/>
              <a:gd name="connsiteY2" fmla="*/ 577413 h 1748988"/>
              <a:gd name="connsiteX3" fmla="*/ 0 w 13439775"/>
              <a:gd name="connsiteY3" fmla="*/ 1748988 h 1748988"/>
              <a:gd name="connsiteX4" fmla="*/ 1405 w 13439775"/>
              <a:gd name="connsiteY4" fmla="*/ 0 h 1748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8988">
                <a:moveTo>
                  <a:pt x="1405" y="0"/>
                </a:moveTo>
                <a:lnTo>
                  <a:pt x="13438149" y="1692"/>
                </a:lnTo>
                <a:cubicBezTo>
                  <a:pt x="13439749" y="192541"/>
                  <a:pt x="13438175" y="386564"/>
                  <a:pt x="13439775" y="577413"/>
                </a:cubicBezTo>
                <a:lnTo>
                  <a:pt x="0" y="1748988"/>
                </a:lnTo>
                <a:cubicBezTo>
                  <a:pt x="1600" y="1167124"/>
                  <a:pt x="-195" y="581864"/>
                  <a:pt x="140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669BBF-3BB3-738C-51FE-BAD9AA4835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409681" y="-101883"/>
            <a:ext cx="2030094" cy="7661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530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Unit Aims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3669A26E-9E37-64FF-905E-035828388C3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690949"/>
            <a:ext cx="6892543" cy="4868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540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Unit Aims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3669A26E-9E37-64FF-905E-035828388C3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690949"/>
            <a:ext cx="6892543" cy="4868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4308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Unit Aims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22A80D32-4519-7458-BD4D-06AC35E0AF4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91258" y="0"/>
            <a:ext cx="174851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875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Unit Aims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112" y="-2021"/>
            <a:ext cx="13440886" cy="1756786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50166"/>
              <a:gd name="connsiteY0" fmla="*/ 415636 h 2357438"/>
              <a:gd name="connsiteX1" fmla="*/ 13450166 w 13450166"/>
              <a:gd name="connsiteY1" fmla="*/ 0 h 2357438"/>
              <a:gd name="connsiteX2" fmla="*/ 13450166 w 13450166"/>
              <a:gd name="connsiteY2" fmla="*/ 1185863 h 2357438"/>
              <a:gd name="connsiteX3" fmla="*/ 10391 w 13450166"/>
              <a:gd name="connsiteY3" fmla="*/ 2357438 h 2357438"/>
              <a:gd name="connsiteX4" fmla="*/ 0 w 13450166"/>
              <a:gd name="connsiteY4" fmla="*/ 415636 h 2357438"/>
              <a:gd name="connsiteX0" fmla="*/ 0 w 13450166"/>
              <a:gd name="connsiteY0" fmla="*/ 20781 h 1962583"/>
              <a:gd name="connsiteX1" fmla="*/ 13450166 w 13450166"/>
              <a:gd name="connsiteY1" fmla="*/ 0 h 1962583"/>
              <a:gd name="connsiteX2" fmla="*/ 13450166 w 13450166"/>
              <a:gd name="connsiteY2" fmla="*/ 791008 h 1962583"/>
              <a:gd name="connsiteX3" fmla="*/ 10391 w 13450166"/>
              <a:gd name="connsiteY3" fmla="*/ 1962583 h 1962583"/>
              <a:gd name="connsiteX4" fmla="*/ 0 w 13450166"/>
              <a:gd name="connsiteY4" fmla="*/ 20781 h 1962583"/>
              <a:gd name="connsiteX0" fmla="*/ 0 w 13450166"/>
              <a:gd name="connsiteY0" fmla="*/ 259772 h 1962583"/>
              <a:gd name="connsiteX1" fmla="*/ 13450166 w 13450166"/>
              <a:gd name="connsiteY1" fmla="*/ 0 h 1962583"/>
              <a:gd name="connsiteX2" fmla="*/ 13450166 w 13450166"/>
              <a:gd name="connsiteY2" fmla="*/ 791008 h 1962583"/>
              <a:gd name="connsiteX3" fmla="*/ 10391 w 13450166"/>
              <a:gd name="connsiteY3" fmla="*/ 1962583 h 1962583"/>
              <a:gd name="connsiteX4" fmla="*/ 0 w 13450166"/>
              <a:gd name="connsiteY4" fmla="*/ 259772 h 1962583"/>
              <a:gd name="connsiteX0" fmla="*/ 0 w 13450166"/>
              <a:gd name="connsiteY0" fmla="*/ 51954 h 1754765"/>
              <a:gd name="connsiteX1" fmla="*/ 13450166 w 13450166"/>
              <a:gd name="connsiteY1" fmla="*/ 0 h 1754765"/>
              <a:gd name="connsiteX2" fmla="*/ 13450166 w 13450166"/>
              <a:gd name="connsiteY2" fmla="*/ 583190 h 1754765"/>
              <a:gd name="connsiteX3" fmla="*/ 10391 w 13450166"/>
              <a:gd name="connsiteY3" fmla="*/ 1754765 h 1754765"/>
              <a:gd name="connsiteX4" fmla="*/ 0 w 13450166"/>
              <a:gd name="connsiteY4" fmla="*/ 51954 h 1754765"/>
              <a:gd name="connsiteX0" fmla="*/ 6101 w 13440392"/>
              <a:gd name="connsiteY0" fmla="*/ 1154 h 1754765"/>
              <a:gd name="connsiteX1" fmla="*/ 13440392 w 13440392"/>
              <a:gd name="connsiteY1" fmla="*/ 0 h 1754765"/>
              <a:gd name="connsiteX2" fmla="*/ 13440392 w 13440392"/>
              <a:gd name="connsiteY2" fmla="*/ 583190 h 1754765"/>
              <a:gd name="connsiteX3" fmla="*/ 617 w 13440392"/>
              <a:gd name="connsiteY3" fmla="*/ 1754765 h 1754765"/>
              <a:gd name="connsiteX4" fmla="*/ 6101 w 13440392"/>
              <a:gd name="connsiteY4" fmla="*/ 1154 h 1754765"/>
              <a:gd name="connsiteX0" fmla="*/ 3100 w 13440566"/>
              <a:gd name="connsiteY0" fmla="*/ 1154 h 1754765"/>
              <a:gd name="connsiteX1" fmla="*/ 13440566 w 13440566"/>
              <a:gd name="connsiteY1" fmla="*/ 0 h 1754765"/>
              <a:gd name="connsiteX2" fmla="*/ 13440566 w 13440566"/>
              <a:gd name="connsiteY2" fmla="*/ 583190 h 1754765"/>
              <a:gd name="connsiteX3" fmla="*/ 791 w 13440566"/>
              <a:gd name="connsiteY3" fmla="*/ 1754765 h 1754765"/>
              <a:gd name="connsiteX4" fmla="*/ 3100 w 13440566"/>
              <a:gd name="connsiteY4" fmla="*/ 1154 h 1754765"/>
              <a:gd name="connsiteX0" fmla="*/ 245 w 13440886"/>
              <a:gd name="connsiteY0" fmla="*/ 0 h 1756786"/>
              <a:gd name="connsiteX1" fmla="*/ 13440886 w 13440886"/>
              <a:gd name="connsiteY1" fmla="*/ 2021 h 1756786"/>
              <a:gd name="connsiteX2" fmla="*/ 13440886 w 13440886"/>
              <a:gd name="connsiteY2" fmla="*/ 585211 h 1756786"/>
              <a:gd name="connsiteX3" fmla="*/ 1111 w 13440886"/>
              <a:gd name="connsiteY3" fmla="*/ 1756786 h 1756786"/>
              <a:gd name="connsiteX4" fmla="*/ 245 w 13440886"/>
              <a:gd name="connsiteY4" fmla="*/ 0 h 1756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40886" h="1756786">
                <a:moveTo>
                  <a:pt x="245" y="0"/>
                </a:moveTo>
                <a:lnTo>
                  <a:pt x="13440886" y="2021"/>
                </a:lnTo>
                <a:lnTo>
                  <a:pt x="13440886" y="585211"/>
                </a:lnTo>
                <a:lnTo>
                  <a:pt x="1111" y="1756786"/>
                </a:lnTo>
                <a:cubicBezTo>
                  <a:pt x="-2353" y="1109519"/>
                  <a:pt x="3709" y="647267"/>
                  <a:pt x="24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3A1BF375-7D64-9417-EFCB-5959693FC44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863" y="1708772"/>
            <a:ext cx="8287911" cy="585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10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Unit Aims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112" y="-2021"/>
            <a:ext cx="13440886" cy="1756786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50166"/>
              <a:gd name="connsiteY0" fmla="*/ 415636 h 2357438"/>
              <a:gd name="connsiteX1" fmla="*/ 13450166 w 13450166"/>
              <a:gd name="connsiteY1" fmla="*/ 0 h 2357438"/>
              <a:gd name="connsiteX2" fmla="*/ 13450166 w 13450166"/>
              <a:gd name="connsiteY2" fmla="*/ 1185863 h 2357438"/>
              <a:gd name="connsiteX3" fmla="*/ 10391 w 13450166"/>
              <a:gd name="connsiteY3" fmla="*/ 2357438 h 2357438"/>
              <a:gd name="connsiteX4" fmla="*/ 0 w 13450166"/>
              <a:gd name="connsiteY4" fmla="*/ 415636 h 2357438"/>
              <a:gd name="connsiteX0" fmla="*/ 0 w 13450166"/>
              <a:gd name="connsiteY0" fmla="*/ 20781 h 1962583"/>
              <a:gd name="connsiteX1" fmla="*/ 13450166 w 13450166"/>
              <a:gd name="connsiteY1" fmla="*/ 0 h 1962583"/>
              <a:gd name="connsiteX2" fmla="*/ 13450166 w 13450166"/>
              <a:gd name="connsiteY2" fmla="*/ 791008 h 1962583"/>
              <a:gd name="connsiteX3" fmla="*/ 10391 w 13450166"/>
              <a:gd name="connsiteY3" fmla="*/ 1962583 h 1962583"/>
              <a:gd name="connsiteX4" fmla="*/ 0 w 13450166"/>
              <a:gd name="connsiteY4" fmla="*/ 20781 h 1962583"/>
              <a:gd name="connsiteX0" fmla="*/ 0 w 13450166"/>
              <a:gd name="connsiteY0" fmla="*/ 259772 h 1962583"/>
              <a:gd name="connsiteX1" fmla="*/ 13450166 w 13450166"/>
              <a:gd name="connsiteY1" fmla="*/ 0 h 1962583"/>
              <a:gd name="connsiteX2" fmla="*/ 13450166 w 13450166"/>
              <a:gd name="connsiteY2" fmla="*/ 791008 h 1962583"/>
              <a:gd name="connsiteX3" fmla="*/ 10391 w 13450166"/>
              <a:gd name="connsiteY3" fmla="*/ 1962583 h 1962583"/>
              <a:gd name="connsiteX4" fmla="*/ 0 w 13450166"/>
              <a:gd name="connsiteY4" fmla="*/ 259772 h 1962583"/>
              <a:gd name="connsiteX0" fmla="*/ 0 w 13450166"/>
              <a:gd name="connsiteY0" fmla="*/ 51954 h 1754765"/>
              <a:gd name="connsiteX1" fmla="*/ 13450166 w 13450166"/>
              <a:gd name="connsiteY1" fmla="*/ 0 h 1754765"/>
              <a:gd name="connsiteX2" fmla="*/ 13450166 w 13450166"/>
              <a:gd name="connsiteY2" fmla="*/ 583190 h 1754765"/>
              <a:gd name="connsiteX3" fmla="*/ 10391 w 13450166"/>
              <a:gd name="connsiteY3" fmla="*/ 1754765 h 1754765"/>
              <a:gd name="connsiteX4" fmla="*/ 0 w 13450166"/>
              <a:gd name="connsiteY4" fmla="*/ 51954 h 1754765"/>
              <a:gd name="connsiteX0" fmla="*/ 6101 w 13440392"/>
              <a:gd name="connsiteY0" fmla="*/ 1154 h 1754765"/>
              <a:gd name="connsiteX1" fmla="*/ 13440392 w 13440392"/>
              <a:gd name="connsiteY1" fmla="*/ 0 h 1754765"/>
              <a:gd name="connsiteX2" fmla="*/ 13440392 w 13440392"/>
              <a:gd name="connsiteY2" fmla="*/ 583190 h 1754765"/>
              <a:gd name="connsiteX3" fmla="*/ 617 w 13440392"/>
              <a:gd name="connsiteY3" fmla="*/ 1754765 h 1754765"/>
              <a:gd name="connsiteX4" fmla="*/ 6101 w 13440392"/>
              <a:gd name="connsiteY4" fmla="*/ 1154 h 1754765"/>
              <a:gd name="connsiteX0" fmla="*/ 3100 w 13440566"/>
              <a:gd name="connsiteY0" fmla="*/ 1154 h 1754765"/>
              <a:gd name="connsiteX1" fmla="*/ 13440566 w 13440566"/>
              <a:gd name="connsiteY1" fmla="*/ 0 h 1754765"/>
              <a:gd name="connsiteX2" fmla="*/ 13440566 w 13440566"/>
              <a:gd name="connsiteY2" fmla="*/ 583190 h 1754765"/>
              <a:gd name="connsiteX3" fmla="*/ 791 w 13440566"/>
              <a:gd name="connsiteY3" fmla="*/ 1754765 h 1754765"/>
              <a:gd name="connsiteX4" fmla="*/ 3100 w 13440566"/>
              <a:gd name="connsiteY4" fmla="*/ 1154 h 1754765"/>
              <a:gd name="connsiteX0" fmla="*/ 245 w 13440886"/>
              <a:gd name="connsiteY0" fmla="*/ 0 h 1756786"/>
              <a:gd name="connsiteX1" fmla="*/ 13440886 w 13440886"/>
              <a:gd name="connsiteY1" fmla="*/ 2021 h 1756786"/>
              <a:gd name="connsiteX2" fmla="*/ 13440886 w 13440886"/>
              <a:gd name="connsiteY2" fmla="*/ 585211 h 1756786"/>
              <a:gd name="connsiteX3" fmla="*/ 1111 w 13440886"/>
              <a:gd name="connsiteY3" fmla="*/ 1756786 h 1756786"/>
              <a:gd name="connsiteX4" fmla="*/ 245 w 13440886"/>
              <a:gd name="connsiteY4" fmla="*/ 0 h 1756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40886" h="1756786">
                <a:moveTo>
                  <a:pt x="245" y="0"/>
                </a:moveTo>
                <a:lnTo>
                  <a:pt x="13440886" y="2021"/>
                </a:lnTo>
                <a:lnTo>
                  <a:pt x="13440886" y="585211"/>
                </a:lnTo>
                <a:lnTo>
                  <a:pt x="1111" y="1756786"/>
                </a:lnTo>
                <a:cubicBezTo>
                  <a:pt x="-2353" y="1109519"/>
                  <a:pt x="3709" y="647267"/>
                  <a:pt x="24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3A1BF375-7D64-9417-EFCB-5959693FC44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863" y="1708772"/>
            <a:ext cx="8287911" cy="585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701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Unit Aims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303E4DF4-8DEC-C89A-93CE-F0573D63E16F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F477055-2874-87AA-DF69-BCBCFC9491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704011"/>
            <a:ext cx="6878136" cy="485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4060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with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D915F5-2958-5312-A332-9B849CFF08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8991" y="-1"/>
            <a:ext cx="8860784" cy="7559675"/>
          </a:xfrm>
          <a:prstGeom prst="rect">
            <a:avLst/>
          </a:prstGeom>
        </p:spPr>
      </p:pic>
      <p:sp>
        <p:nvSpPr>
          <p:cNvPr id="3" name="Rectangle 7">
            <a:extLst>
              <a:ext uri="{FF2B5EF4-FFF2-40B4-BE49-F238E27FC236}">
                <a16:creationId xmlns:a16="http://schemas.microsoft.com/office/drawing/2014/main" id="{86C5C733-B6A8-EBDE-E537-CA730AE03CF1}"/>
              </a:ext>
            </a:extLst>
          </p:cNvPr>
          <p:cNvSpPr/>
          <p:nvPr userDrawn="1"/>
        </p:nvSpPr>
        <p:spPr>
          <a:xfrm>
            <a:off x="-14478" y="0"/>
            <a:ext cx="7868751" cy="756176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167161 w 7868751"/>
              <a:gd name="connsiteY3" fmla="*/ 7559675 h 7559675"/>
              <a:gd name="connsiteX4" fmla="*/ 0 w 7868751"/>
              <a:gd name="connsiteY4" fmla="*/ 0 h 7559675"/>
              <a:gd name="connsiteX0" fmla="*/ 0 w 7868751"/>
              <a:gd name="connsiteY0" fmla="*/ 0 h 7567109"/>
              <a:gd name="connsiteX1" fmla="*/ 7868751 w 7868751"/>
              <a:gd name="connsiteY1" fmla="*/ 0 h 7567109"/>
              <a:gd name="connsiteX2" fmla="*/ 6280583 w 7868751"/>
              <a:gd name="connsiteY2" fmla="*/ 7559675 h 7567109"/>
              <a:gd name="connsiteX3" fmla="*/ 22302 w 7868751"/>
              <a:gd name="connsiteY3" fmla="*/ 7567109 h 7567109"/>
              <a:gd name="connsiteX4" fmla="*/ 0 w 7868751"/>
              <a:gd name="connsiteY4" fmla="*/ 0 h 7567109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29736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4867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61766"/>
              <a:gd name="connsiteX1" fmla="*/ 7868751 w 7868751"/>
              <a:gd name="connsiteY1" fmla="*/ 0 h 7561766"/>
              <a:gd name="connsiteX2" fmla="*/ 6280583 w 7868751"/>
              <a:gd name="connsiteY2" fmla="*/ 7559675 h 7561766"/>
              <a:gd name="connsiteX3" fmla="*/ 11692 w 7868751"/>
              <a:gd name="connsiteY3" fmla="*/ 7561766 h 7561766"/>
              <a:gd name="connsiteX4" fmla="*/ 0 w 7868751"/>
              <a:gd name="connsiteY4" fmla="*/ 0 h 7561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68751" h="7561766">
                <a:moveTo>
                  <a:pt x="0" y="0"/>
                </a:moveTo>
                <a:lnTo>
                  <a:pt x="7868751" y="0"/>
                </a:lnTo>
                <a:lnTo>
                  <a:pt x="6280583" y="7559675"/>
                </a:lnTo>
                <a:lnTo>
                  <a:pt x="11692" y="7561766"/>
                </a:lnTo>
                <a:cubicBezTo>
                  <a:pt x="6736" y="5044352"/>
                  <a:pt x="4956" y="25174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2707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with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D915F5-2958-5312-A332-9B849CFF08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55"/>
          <a:stretch/>
        </p:blipFill>
        <p:spPr>
          <a:xfrm>
            <a:off x="4578991" y="-1"/>
            <a:ext cx="8860784" cy="7559675"/>
          </a:xfrm>
          <a:prstGeom prst="rect">
            <a:avLst/>
          </a:prstGeom>
        </p:spPr>
      </p:pic>
      <p:sp>
        <p:nvSpPr>
          <p:cNvPr id="3" name="Rectangle 7">
            <a:extLst>
              <a:ext uri="{FF2B5EF4-FFF2-40B4-BE49-F238E27FC236}">
                <a16:creationId xmlns:a16="http://schemas.microsoft.com/office/drawing/2014/main" id="{86C5C733-B6A8-EBDE-E537-CA730AE03CF1}"/>
              </a:ext>
            </a:extLst>
          </p:cNvPr>
          <p:cNvSpPr/>
          <p:nvPr userDrawn="1"/>
        </p:nvSpPr>
        <p:spPr>
          <a:xfrm>
            <a:off x="-14478" y="0"/>
            <a:ext cx="7868751" cy="756176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167161 w 7868751"/>
              <a:gd name="connsiteY3" fmla="*/ 7559675 h 7559675"/>
              <a:gd name="connsiteX4" fmla="*/ 0 w 7868751"/>
              <a:gd name="connsiteY4" fmla="*/ 0 h 7559675"/>
              <a:gd name="connsiteX0" fmla="*/ 0 w 7868751"/>
              <a:gd name="connsiteY0" fmla="*/ 0 h 7567109"/>
              <a:gd name="connsiteX1" fmla="*/ 7868751 w 7868751"/>
              <a:gd name="connsiteY1" fmla="*/ 0 h 7567109"/>
              <a:gd name="connsiteX2" fmla="*/ 6280583 w 7868751"/>
              <a:gd name="connsiteY2" fmla="*/ 7559675 h 7567109"/>
              <a:gd name="connsiteX3" fmla="*/ 22302 w 7868751"/>
              <a:gd name="connsiteY3" fmla="*/ 7567109 h 7567109"/>
              <a:gd name="connsiteX4" fmla="*/ 0 w 7868751"/>
              <a:gd name="connsiteY4" fmla="*/ 0 h 7567109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29736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4867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61766"/>
              <a:gd name="connsiteX1" fmla="*/ 7868751 w 7868751"/>
              <a:gd name="connsiteY1" fmla="*/ 0 h 7561766"/>
              <a:gd name="connsiteX2" fmla="*/ 6280583 w 7868751"/>
              <a:gd name="connsiteY2" fmla="*/ 7559675 h 7561766"/>
              <a:gd name="connsiteX3" fmla="*/ 11692 w 7868751"/>
              <a:gd name="connsiteY3" fmla="*/ 7561766 h 7561766"/>
              <a:gd name="connsiteX4" fmla="*/ 0 w 7868751"/>
              <a:gd name="connsiteY4" fmla="*/ 0 h 7561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68751" h="7561766">
                <a:moveTo>
                  <a:pt x="0" y="0"/>
                </a:moveTo>
                <a:lnTo>
                  <a:pt x="7868751" y="0"/>
                </a:lnTo>
                <a:lnTo>
                  <a:pt x="6280583" y="7559675"/>
                </a:lnTo>
                <a:lnTo>
                  <a:pt x="11692" y="7561766"/>
                </a:lnTo>
                <a:cubicBezTo>
                  <a:pt x="6736" y="5044352"/>
                  <a:pt x="4956" y="2517414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45300FA8-AF82-FE0B-D1BB-5A062F00FF1E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29839"/>
            <a:ext cx="7120622" cy="5029835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E748F211-5CDE-8BE1-BAF1-A6EFC216A965}"/>
              </a:ext>
            </a:extLst>
          </p:cNvPr>
          <p:cNvSpPr/>
          <p:nvPr userDrawn="1"/>
        </p:nvSpPr>
        <p:spPr>
          <a:xfrm>
            <a:off x="-14478" y="0"/>
            <a:ext cx="13454253" cy="174917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7296">
                <a:moveTo>
                  <a:pt x="4801" y="1704"/>
                </a:moveTo>
                <a:lnTo>
                  <a:pt x="13438149" y="0"/>
                </a:lnTo>
                <a:cubicBezTo>
                  <a:pt x="13439749" y="190849"/>
                  <a:pt x="13438175" y="384872"/>
                  <a:pt x="13439775" y="575721"/>
                </a:cubicBezTo>
                <a:lnTo>
                  <a:pt x="0" y="1747296"/>
                </a:lnTo>
                <a:cubicBezTo>
                  <a:pt x="1600" y="1165432"/>
                  <a:pt x="3201" y="583568"/>
                  <a:pt x="4801" y="170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8776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E9BA09B3-B55B-39F2-B15D-FA68AFB5BBF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7387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B5937CB-3E50-1D7A-5EBB-8D278DD878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41914"/>
            <a:ext cx="5974535" cy="421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6383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B5937CB-3E50-1D7A-5EBB-8D278DD878C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41914"/>
            <a:ext cx="5974535" cy="4217761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9C4FE14-C802-9E7D-3C96-17FD752341D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3347194" cy="236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78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D6D1081B-1997-7A2B-EAE6-0FC5E6A237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02697"/>
            <a:ext cx="5180175" cy="3656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E4E9BE-FCAC-7554-A2F5-E13F84031E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764651" y="0"/>
            <a:ext cx="1675123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7890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E4E9BE-FCAC-7554-A2F5-E13F84031E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764651" y="0"/>
            <a:ext cx="1675123" cy="7559675"/>
          </a:xfrm>
          <a:prstGeom prst="rect">
            <a:avLst/>
          </a:prstGeom>
        </p:spPr>
      </p:pic>
      <p:pic>
        <p:nvPicPr>
          <p:cNvPr id="8" name="Picture 7" descr="Shape&#10;&#10;Description automatically generated">
            <a:extLst>
              <a:ext uri="{FF2B5EF4-FFF2-40B4-BE49-F238E27FC236}">
                <a16:creationId xmlns:a16="http://schemas.microsoft.com/office/drawing/2014/main" id="{639ECB55-5BF9-D14E-3C6C-F84B7414C0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5875737"/>
            <a:ext cx="5351645" cy="1683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9946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ight&#10;&#10;Description automatically generated">
            <a:extLst>
              <a:ext uri="{FF2B5EF4-FFF2-40B4-BE49-F238E27FC236}">
                <a16:creationId xmlns:a16="http://schemas.microsoft.com/office/drawing/2014/main" id="{25775F6D-F0A9-09D8-FB23-8830D370743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0948" y="1761423"/>
            <a:ext cx="8208452" cy="5798252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F0EF443-F746-2CE0-1B77-65FEDFCEF4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630779"/>
            <a:ext cx="6808990" cy="1928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6787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3F5F7087-A572-4DAB-8D9E-674468B898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200400"/>
            <a:ext cx="6174992" cy="4359275"/>
          </a:xfrm>
          <a:prstGeom prst="rect">
            <a:avLst/>
          </a:prstGeom>
        </p:spPr>
      </p:pic>
      <p:sp>
        <p:nvSpPr>
          <p:cNvPr id="12" name="Rectangle 7">
            <a:extLst>
              <a:ext uri="{FF2B5EF4-FFF2-40B4-BE49-F238E27FC236}">
                <a16:creationId xmlns:a16="http://schemas.microsoft.com/office/drawing/2014/main" id="{C73CAF27-28EE-055D-00E2-FBDA32ACFCFC}"/>
              </a:ext>
            </a:extLst>
          </p:cNvPr>
          <p:cNvSpPr/>
          <p:nvPr userDrawn="1"/>
        </p:nvSpPr>
        <p:spPr>
          <a:xfrm rot="10800000">
            <a:off x="7261608" y="669"/>
            <a:ext cx="6184650" cy="7560768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943662 w 6622594"/>
              <a:gd name="connsiteY2" fmla="*/ 7559675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031426 w 6622594"/>
              <a:gd name="connsiteY2" fmla="*/ 7535980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71550"/>
              <a:gd name="connsiteX1" fmla="*/ 6622594 w 6622594"/>
              <a:gd name="connsiteY1" fmla="*/ 5846 h 7571550"/>
              <a:gd name="connsiteX2" fmla="*/ 5019569 w 6622594"/>
              <a:gd name="connsiteY2" fmla="*/ 7571550 h 7571550"/>
              <a:gd name="connsiteX3" fmla="*/ 970 w 6622594"/>
              <a:gd name="connsiteY3" fmla="*/ 7559675 h 7571550"/>
              <a:gd name="connsiteX4" fmla="*/ 3522 w 6622594"/>
              <a:gd name="connsiteY4" fmla="*/ 0 h 7571550"/>
              <a:gd name="connsiteX0" fmla="*/ 3522 w 5019569"/>
              <a:gd name="connsiteY0" fmla="*/ 0 h 7571550"/>
              <a:gd name="connsiteX1" fmla="*/ 4616513 w 5019569"/>
              <a:gd name="connsiteY1" fmla="*/ 41883 h 7571550"/>
              <a:gd name="connsiteX2" fmla="*/ 5019569 w 5019569"/>
              <a:gd name="connsiteY2" fmla="*/ 7571550 h 7571550"/>
              <a:gd name="connsiteX3" fmla="*/ 970 w 5019569"/>
              <a:gd name="connsiteY3" fmla="*/ 7559675 h 7571550"/>
              <a:gd name="connsiteX4" fmla="*/ 3522 w 5019569"/>
              <a:gd name="connsiteY4" fmla="*/ 0 h 7571550"/>
              <a:gd name="connsiteX0" fmla="*/ 3522 w 5985934"/>
              <a:gd name="connsiteY0" fmla="*/ 0 h 7571550"/>
              <a:gd name="connsiteX1" fmla="*/ 5985934 w 5985934"/>
              <a:gd name="connsiteY1" fmla="*/ 5846 h 7571550"/>
              <a:gd name="connsiteX2" fmla="*/ 5019569 w 5985934"/>
              <a:gd name="connsiteY2" fmla="*/ 7571550 h 7571550"/>
              <a:gd name="connsiteX3" fmla="*/ 970 w 5985934"/>
              <a:gd name="connsiteY3" fmla="*/ 7559675 h 7571550"/>
              <a:gd name="connsiteX4" fmla="*/ 3522 w 5985934"/>
              <a:gd name="connsiteY4" fmla="*/ 0 h 7571550"/>
              <a:gd name="connsiteX0" fmla="*/ 3522 w 5985934"/>
              <a:gd name="connsiteY0" fmla="*/ 0 h 7559675"/>
              <a:gd name="connsiteX1" fmla="*/ 5985934 w 5985934"/>
              <a:gd name="connsiteY1" fmla="*/ 5846 h 7559675"/>
              <a:gd name="connsiteX2" fmla="*/ 3866373 w 5985934"/>
              <a:gd name="connsiteY2" fmla="*/ 7427400 h 7559675"/>
              <a:gd name="connsiteX3" fmla="*/ 970 w 5985934"/>
              <a:gd name="connsiteY3" fmla="*/ 7559675 h 7559675"/>
              <a:gd name="connsiteX4" fmla="*/ 3522 w 5985934"/>
              <a:gd name="connsiteY4" fmla="*/ 0 h 7559675"/>
              <a:gd name="connsiteX0" fmla="*/ 3522 w 5985934"/>
              <a:gd name="connsiteY0" fmla="*/ 0 h 7559675"/>
              <a:gd name="connsiteX1" fmla="*/ 5985934 w 5985934"/>
              <a:gd name="connsiteY1" fmla="*/ 5846 h 7559675"/>
              <a:gd name="connsiteX2" fmla="*/ 4370897 w 5985934"/>
              <a:gd name="connsiteY2" fmla="*/ 7559537 h 7559675"/>
              <a:gd name="connsiteX3" fmla="*/ 970 w 5985934"/>
              <a:gd name="connsiteY3" fmla="*/ 7559675 h 7559675"/>
              <a:gd name="connsiteX4" fmla="*/ 3522 w 5985934"/>
              <a:gd name="connsiteY4" fmla="*/ 0 h 7559675"/>
              <a:gd name="connsiteX0" fmla="*/ 0 w 6163099"/>
              <a:gd name="connsiteY0" fmla="*/ 0 h 7559675"/>
              <a:gd name="connsiteX1" fmla="*/ 6163099 w 6163099"/>
              <a:gd name="connsiteY1" fmla="*/ 5846 h 7559675"/>
              <a:gd name="connsiteX2" fmla="*/ 4548062 w 6163099"/>
              <a:gd name="connsiteY2" fmla="*/ 7559537 h 7559675"/>
              <a:gd name="connsiteX3" fmla="*/ 178135 w 6163099"/>
              <a:gd name="connsiteY3" fmla="*/ 7559675 h 7559675"/>
              <a:gd name="connsiteX4" fmla="*/ 0 w 6163099"/>
              <a:gd name="connsiteY4" fmla="*/ 0 h 7559675"/>
              <a:gd name="connsiteX0" fmla="*/ 12628 w 6175727"/>
              <a:gd name="connsiteY0" fmla="*/ 0 h 7569185"/>
              <a:gd name="connsiteX1" fmla="*/ 6175727 w 6175727"/>
              <a:gd name="connsiteY1" fmla="*/ 5846 h 7569185"/>
              <a:gd name="connsiteX2" fmla="*/ 4560690 w 6175727"/>
              <a:gd name="connsiteY2" fmla="*/ 7559537 h 7569185"/>
              <a:gd name="connsiteX3" fmla="*/ 566 w 6175727"/>
              <a:gd name="connsiteY3" fmla="*/ 7569185 h 7569185"/>
              <a:gd name="connsiteX4" fmla="*/ 12628 w 6175727"/>
              <a:gd name="connsiteY4" fmla="*/ 0 h 7569185"/>
              <a:gd name="connsiteX0" fmla="*/ 12628 w 6175727"/>
              <a:gd name="connsiteY0" fmla="*/ 0 h 7569185"/>
              <a:gd name="connsiteX1" fmla="*/ 6175727 w 6175727"/>
              <a:gd name="connsiteY1" fmla="*/ 5846 h 7569185"/>
              <a:gd name="connsiteX2" fmla="*/ 4557516 w 6175727"/>
              <a:gd name="connsiteY2" fmla="*/ 7569057 h 7569185"/>
              <a:gd name="connsiteX3" fmla="*/ 566 w 6175727"/>
              <a:gd name="connsiteY3" fmla="*/ 7569185 h 7569185"/>
              <a:gd name="connsiteX4" fmla="*/ 12628 w 6175727"/>
              <a:gd name="connsiteY4" fmla="*/ 0 h 7569185"/>
              <a:gd name="connsiteX0" fmla="*/ 12628 w 6169379"/>
              <a:gd name="connsiteY0" fmla="*/ 0 h 7569185"/>
              <a:gd name="connsiteX1" fmla="*/ 6169379 w 6169379"/>
              <a:gd name="connsiteY1" fmla="*/ 15366 h 7569185"/>
              <a:gd name="connsiteX2" fmla="*/ 4557516 w 6169379"/>
              <a:gd name="connsiteY2" fmla="*/ 7569057 h 7569185"/>
              <a:gd name="connsiteX3" fmla="*/ 566 w 6169379"/>
              <a:gd name="connsiteY3" fmla="*/ 7569185 h 7569185"/>
              <a:gd name="connsiteX4" fmla="*/ 12628 w 6169379"/>
              <a:gd name="connsiteY4" fmla="*/ 0 h 7569185"/>
              <a:gd name="connsiteX0" fmla="*/ 12628 w 6169379"/>
              <a:gd name="connsiteY0" fmla="*/ 0 h 7569185"/>
              <a:gd name="connsiteX1" fmla="*/ 6169379 w 6169379"/>
              <a:gd name="connsiteY1" fmla="*/ 15366 h 7569185"/>
              <a:gd name="connsiteX2" fmla="*/ 4560690 w 6169379"/>
              <a:gd name="connsiteY2" fmla="*/ 7556363 h 7569185"/>
              <a:gd name="connsiteX3" fmla="*/ 566 w 6169379"/>
              <a:gd name="connsiteY3" fmla="*/ 7569185 h 7569185"/>
              <a:gd name="connsiteX4" fmla="*/ 12628 w 6169379"/>
              <a:gd name="connsiteY4" fmla="*/ 0 h 7569185"/>
              <a:gd name="connsiteX0" fmla="*/ 12628 w 6172553"/>
              <a:gd name="connsiteY0" fmla="*/ 501 h 7569686"/>
              <a:gd name="connsiteX1" fmla="*/ 6172553 w 6172553"/>
              <a:gd name="connsiteY1" fmla="*/ 0 h 7569686"/>
              <a:gd name="connsiteX2" fmla="*/ 4560690 w 6172553"/>
              <a:gd name="connsiteY2" fmla="*/ 7556864 h 7569686"/>
              <a:gd name="connsiteX3" fmla="*/ 566 w 6172553"/>
              <a:gd name="connsiteY3" fmla="*/ 7569686 h 7569686"/>
              <a:gd name="connsiteX4" fmla="*/ 12628 w 6172553"/>
              <a:gd name="connsiteY4" fmla="*/ 501 h 7569686"/>
              <a:gd name="connsiteX0" fmla="*/ 148617 w 6172069"/>
              <a:gd name="connsiteY0" fmla="*/ 108397 h 7569686"/>
              <a:gd name="connsiteX1" fmla="*/ 6172069 w 6172069"/>
              <a:gd name="connsiteY1" fmla="*/ 0 h 7569686"/>
              <a:gd name="connsiteX2" fmla="*/ 4560206 w 6172069"/>
              <a:gd name="connsiteY2" fmla="*/ 7556864 h 7569686"/>
              <a:gd name="connsiteX3" fmla="*/ 82 w 6172069"/>
              <a:gd name="connsiteY3" fmla="*/ 7569686 h 7569686"/>
              <a:gd name="connsiteX4" fmla="*/ 148617 w 6172069"/>
              <a:gd name="connsiteY4" fmla="*/ 108397 h 7569686"/>
              <a:gd name="connsiteX0" fmla="*/ 0 w 6175794"/>
              <a:gd name="connsiteY0" fmla="*/ 3674 h 7569686"/>
              <a:gd name="connsiteX1" fmla="*/ 6175794 w 6175794"/>
              <a:gd name="connsiteY1" fmla="*/ 0 h 7569686"/>
              <a:gd name="connsiteX2" fmla="*/ 4563931 w 6175794"/>
              <a:gd name="connsiteY2" fmla="*/ 7556864 h 7569686"/>
              <a:gd name="connsiteX3" fmla="*/ 3807 w 6175794"/>
              <a:gd name="connsiteY3" fmla="*/ 7569686 h 7569686"/>
              <a:gd name="connsiteX4" fmla="*/ 0 w 6175794"/>
              <a:gd name="connsiteY4" fmla="*/ 3674 h 7569686"/>
              <a:gd name="connsiteX0" fmla="*/ 0 w 6175794"/>
              <a:gd name="connsiteY0" fmla="*/ 3674 h 7556864"/>
              <a:gd name="connsiteX1" fmla="*/ 6175794 w 6175794"/>
              <a:gd name="connsiteY1" fmla="*/ 0 h 7556864"/>
              <a:gd name="connsiteX2" fmla="*/ 4563931 w 6175794"/>
              <a:gd name="connsiteY2" fmla="*/ 7556864 h 7556864"/>
              <a:gd name="connsiteX3" fmla="*/ 86325 w 6175794"/>
              <a:gd name="connsiteY3" fmla="*/ 7525258 h 7556864"/>
              <a:gd name="connsiteX4" fmla="*/ 0 w 6175794"/>
              <a:gd name="connsiteY4" fmla="*/ 3674 h 7556864"/>
              <a:gd name="connsiteX0" fmla="*/ 6498 w 6182292"/>
              <a:gd name="connsiteY0" fmla="*/ 3674 h 7556992"/>
              <a:gd name="connsiteX1" fmla="*/ 6182292 w 6182292"/>
              <a:gd name="connsiteY1" fmla="*/ 0 h 7556992"/>
              <a:gd name="connsiteX2" fmla="*/ 4570429 w 6182292"/>
              <a:gd name="connsiteY2" fmla="*/ 7556864 h 7556992"/>
              <a:gd name="connsiteX3" fmla="*/ 783 w 6182292"/>
              <a:gd name="connsiteY3" fmla="*/ 7556992 h 7556992"/>
              <a:gd name="connsiteX4" fmla="*/ 6498 w 6182292"/>
              <a:gd name="connsiteY4" fmla="*/ 3674 h 7556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82292" h="7556992">
                <a:moveTo>
                  <a:pt x="6498" y="3674"/>
                </a:moveTo>
                <a:lnTo>
                  <a:pt x="6182292" y="0"/>
                </a:lnTo>
                <a:lnTo>
                  <a:pt x="4570429" y="7556864"/>
                </a:lnTo>
                <a:lnTo>
                  <a:pt x="783" y="7556992"/>
                </a:lnTo>
                <a:cubicBezTo>
                  <a:pt x="-3392" y="5037100"/>
                  <a:pt x="10673" y="2523566"/>
                  <a:pt x="6498" y="3674"/>
                </a:cubicBez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10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C73CAF27-28EE-055D-00E2-FBDA32ACFCFC}"/>
              </a:ext>
            </a:extLst>
          </p:cNvPr>
          <p:cNvSpPr/>
          <p:nvPr userDrawn="1"/>
        </p:nvSpPr>
        <p:spPr>
          <a:xfrm rot="10800000">
            <a:off x="7261608" y="669"/>
            <a:ext cx="6184650" cy="7560768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943662 w 6622594"/>
              <a:gd name="connsiteY2" fmla="*/ 7559675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031426 w 6622594"/>
              <a:gd name="connsiteY2" fmla="*/ 7535980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71550"/>
              <a:gd name="connsiteX1" fmla="*/ 6622594 w 6622594"/>
              <a:gd name="connsiteY1" fmla="*/ 5846 h 7571550"/>
              <a:gd name="connsiteX2" fmla="*/ 5019569 w 6622594"/>
              <a:gd name="connsiteY2" fmla="*/ 7571550 h 7571550"/>
              <a:gd name="connsiteX3" fmla="*/ 970 w 6622594"/>
              <a:gd name="connsiteY3" fmla="*/ 7559675 h 7571550"/>
              <a:gd name="connsiteX4" fmla="*/ 3522 w 6622594"/>
              <a:gd name="connsiteY4" fmla="*/ 0 h 7571550"/>
              <a:gd name="connsiteX0" fmla="*/ 3522 w 5019569"/>
              <a:gd name="connsiteY0" fmla="*/ 0 h 7571550"/>
              <a:gd name="connsiteX1" fmla="*/ 4616513 w 5019569"/>
              <a:gd name="connsiteY1" fmla="*/ 41883 h 7571550"/>
              <a:gd name="connsiteX2" fmla="*/ 5019569 w 5019569"/>
              <a:gd name="connsiteY2" fmla="*/ 7571550 h 7571550"/>
              <a:gd name="connsiteX3" fmla="*/ 970 w 5019569"/>
              <a:gd name="connsiteY3" fmla="*/ 7559675 h 7571550"/>
              <a:gd name="connsiteX4" fmla="*/ 3522 w 5019569"/>
              <a:gd name="connsiteY4" fmla="*/ 0 h 7571550"/>
              <a:gd name="connsiteX0" fmla="*/ 3522 w 5985934"/>
              <a:gd name="connsiteY0" fmla="*/ 0 h 7571550"/>
              <a:gd name="connsiteX1" fmla="*/ 5985934 w 5985934"/>
              <a:gd name="connsiteY1" fmla="*/ 5846 h 7571550"/>
              <a:gd name="connsiteX2" fmla="*/ 5019569 w 5985934"/>
              <a:gd name="connsiteY2" fmla="*/ 7571550 h 7571550"/>
              <a:gd name="connsiteX3" fmla="*/ 970 w 5985934"/>
              <a:gd name="connsiteY3" fmla="*/ 7559675 h 7571550"/>
              <a:gd name="connsiteX4" fmla="*/ 3522 w 5985934"/>
              <a:gd name="connsiteY4" fmla="*/ 0 h 7571550"/>
              <a:gd name="connsiteX0" fmla="*/ 3522 w 5985934"/>
              <a:gd name="connsiteY0" fmla="*/ 0 h 7559675"/>
              <a:gd name="connsiteX1" fmla="*/ 5985934 w 5985934"/>
              <a:gd name="connsiteY1" fmla="*/ 5846 h 7559675"/>
              <a:gd name="connsiteX2" fmla="*/ 3866373 w 5985934"/>
              <a:gd name="connsiteY2" fmla="*/ 7427400 h 7559675"/>
              <a:gd name="connsiteX3" fmla="*/ 970 w 5985934"/>
              <a:gd name="connsiteY3" fmla="*/ 7559675 h 7559675"/>
              <a:gd name="connsiteX4" fmla="*/ 3522 w 5985934"/>
              <a:gd name="connsiteY4" fmla="*/ 0 h 7559675"/>
              <a:gd name="connsiteX0" fmla="*/ 3522 w 5985934"/>
              <a:gd name="connsiteY0" fmla="*/ 0 h 7559675"/>
              <a:gd name="connsiteX1" fmla="*/ 5985934 w 5985934"/>
              <a:gd name="connsiteY1" fmla="*/ 5846 h 7559675"/>
              <a:gd name="connsiteX2" fmla="*/ 4370897 w 5985934"/>
              <a:gd name="connsiteY2" fmla="*/ 7559537 h 7559675"/>
              <a:gd name="connsiteX3" fmla="*/ 970 w 5985934"/>
              <a:gd name="connsiteY3" fmla="*/ 7559675 h 7559675"/>
              <a:gd name="connsiteX4" fmla="*/ 3522 w 5985934"/>
              <a:gd name="connsiteY4" fmla="*/ 0 h 7559675"/>
              <a:gd name="connsiteX0" fmla="*/ 0 w 6163099"/>
              <a:gd name="connsiteY0" fmla="*/ 0 h 7559675"/>
              <a:gd name="connsiteX1" fmla="*/ 6163099 w 6163099"/>
              <a:gd name="connsiteY1" fmla="*/ 5846 h 7559675"/>
              <a:gd name="connsiteX2" fmla="*/ 4548062 w 6163099"/>
              <a:gd name="connsiteY2" fmla="*/ 7559537 h 7559675"/>
              <a:gd name="connsiteX3" fmla="*/ 178135 w 6163099"/>
              <a:gd name="connsiteY3" fmla="*/ 7559675 h 7559675"/>
              <a:gd name="connsiteX4" fmla="*/ 0 w 6163099"/>
              <a:gd name="connsiteY4" fmla="*/ 0 h 7559675"/>
              <a:gd name="connsiteX0" fmla="*/ 12628 w 6175727"/>
              <a:gd name="connsiteY0" fmla="*/ 0 h 7569185"/>
              <a:gd name="connsiteX1" fmla="*/ 6175727 w 6175727"/>
              <a:gd name="connsiteY1" fmla="*/ 5846 h 7569185"/>
              <a:gd name="connsiteX2" fmla="*/ 4560690 w 6175727"/>
              <a:gd name="connsiteY2" fmla="*/ 7559537 h 7569185"/>
              <a:gd name="connsiteX3" fmla="*/ 566 w 6175727"/>
              <a:gd name="connsiteY3" fmla="*/ 7569185 h 7569185"/>
              <a:gd name="connsiteX4" fmla="*/ 12628 w 6175727"/>
              <a:gd name="connsiteY4" fmla="*/ 0 h 7569185"/>
              <a:gd name="connsiteX0" fmla="*/ 12628 w 6175727"/>
              <a:gd name="connsiteY0" fmla="*/ 0 h 7569185"/>
              <a:gd name="connsiteX1" fmla="*/ 6175727 w 6175727"/>
              <a:gd name="connsiteY1" fmla="*/ 5846 h 7569185"/>
              <a:gd name="connsiteX2" fmla="*/ 4557516 w 6175727"/>
              <a:gd name="connsiteY2" fmla="*/ 7569057 h 7569185"/>
              <a:gd name="connsiteX3" fmla="*/ 566 w 6175727"/>
              <a:gd name="connsiteY3" fmla="*/ 7569185 h 7569185"/>
              <a:gd name="connsiteX4" fmla="*/ 12628 w 6175727"/>
              <a:gd name="connsiteY4" fmla="*/ 0 h 7569185"/>
              <a:gd name="connsiteX0" fmla="*/ 12628 w 6169379"/>
              <a:gd name="connsiteY0" fmla="*/ 0 h 7569185"/>
              <a:gd name="connsiteX1" fmla="*/ 6169379 w 6169379"/>
              <a:gd name="connsiteY1" fmla="*/ 15366 h 7569185"/>
              <a:gd name="connsiteX2" fmla="*/ 4557516 w 6169379"/>
              <a:gd name="connsiteY2" fmla="*/ 7569057 h 7569185"/>
              <a:gd name="connsiteX3" fmla="*/ 566 w 6169379"/>
              <a:gd name="connsiteY3" fmla="*/ 7569185 h 7569185"/>
              <a:gd name="connsiteX4" fmla="*/ 12628 w 6169379"/>
              <a:gd name="connsiteY4" fmla="*/ 0 h 7569185"/>
              <a:gd name="connsiteX0" fmla="*/ 12628 w 6169379"/>
              <a:gd name="connsiteY0" fmla="*/ 0 h 7569185"/>
              <a:gd name="connsiteX1" fmla="*/ 6169379 w 6169379"/>
              <a:gd name="connsiteY1" fmla="*/ 15366 h 7569185"/>
              <a:gd name="connsiteX2" fmla="*/ 4560690 w 6169379"/>
              <a:gd name="connsiteY2" fmla="*/ 7556363 h 7569185"/>
              <a:gd name="connsiteX3" fmla="*/ 566 w 6169379"/>
              <a:gd name="connsiteY3" fmla="*/ 7569185 h 7569185"/>
              <a:gd name="connsiteX4" fmla="*/ 12628 w 6169379"/>
              <a:gd name="connsiteY4" fmla="*/ 0 h 7569185"/>
              <a:gd name="connsiteX0" fmla="*/ 12628 w 6172553"/>
              <a:gd name="connsiteY0" fmla="*/ 501 h 7569686"/>
              <a:gd name="connsiteX1" fmla="*/ 6172553 w 6172553"/>
              <a:gd name="connsiteY1" fmla="*/ 0 h 7569686"/>
              <a:gd name="connsiteX2" fmla="*/ 4560690 w 6172553"/>
              <a:gd name="connsiteY2" fmla="*/ 7556864 h 7569686"/>
              <a:gd name="connsiteX3" fmla="*/ 566 w 6172553"/>
              <a:gd name="connsiteY3" fmla="*/ 7569686 h 7569686"/>
              <a:gd name="connsiteX4" fmla="*/ 12628 w 6172553"/>
              <a:gd name="connsiteY4" fmla="*/ 501 h 7569686"/>
              <a:gd name="connsiteX0" fmla="*/ 148617 w 6172069"/>
              <a:gd name="connsiteY0" fmla="*/ 108397 h 7569686"/>
              <a:gd name="connsiteX1" fmla="*/ 6172069 w 6172069"/>
              <a:gd name="connsiteY1" fmla="*/ 0 h 7569686"/>
              <a:gd name="connsiteX2" fmla="*/ 4560206 w 6172069"/>
              <a:gd name="connsiteY2" fmla="*/ 7556864 h 7569686"/>
              <a:gd name="connsiteX3" fmla="*/ 82 w 6172069"/>
              <a:gd name="connsiteY3" fmla="*/ 7569686 h 7569686"/>
              <a:gd name="connsiteX4" fmla="*/ 148617 w 6172069"/>
              <a:gd name="connsiteY4" fmla="*/ 108397 h 7569686"/>
              <a:gd name="connsiteX0" fmla="*/ 0 w 6175794"/>
              <a:gd name="connsiteY0" fmla="*/ 3674 h 7569686"/>
              <a:gd name="connsiteX1" fmla="*/ 6175794 w 6175794"/>
              <a:gd name="connsiteY1" fmla="*/ 0 h 7569686"/>
              <a:gd name="connsiteX2" fmla="*/ 4563931 w 6175794"/>
              <a:gd name="connsiteY2" fmla="*/ 7556864 h 7569686"/>
              <a:gd name="connsiteX3" fmla="*/ 3807 w 6175794"/>
              <a:gd name="connsiteY3" fmla="*/ 7569686 h 7569686"/>
              <a:gd name="connsiteX4" fmla="*/ 0 w 6175794"/>
              <a:gd name="connsiteY4" fmla="*/ 3674 h 7569686"/>
              <a:gd name="connsiteX0" fmla="*/ 0 w 6175794"/>
              <a:gd name="connsiteY0" fmla="*/ 3674 h 7556864"/>
              <a:gd name="connsiteX1" fmla="*/ 6175794 w 6175794"/>
              <a:gd name="connsiteY1" fmla="*/ 0 h 7556864"/>
              <a:gd name="connsiteX2" fmla="*/ 4563931 w 6175794"/>
              <a:gd name="connsiteY2" fmla="*/ 7556864 h 7556864"/>
              <a:gd name="connsiteX3" fmla="*/ 86325 w 6175794"/>
              <a:gd name="connsiteY3" fmla="*/ 7525258 h 7556864"/>
              <a:gd name="connsiteX4" fmla="*/ 0 w 6175794"/>
              <a:gd name="connsiteY4" fmla="*/ 3674 h 7556864"/>
              <a:gd name="connsiteX0" fmla="*/ 6498 w 6182292"/>
              <a:gd name="connsiteY0" fmla="*/ 3674 h 7556992"/>
              <a:gd name="connsiteX1" fmla="*/ 6182292 w 6182292"/>
              <a:gd name="connsiteY1" fmla="*/ 0 h 7556992"/>
              <a:gd name="connsiteX2" fmla="*/ 4570429 w 6182292"/>
              <a:gd name="connsiteY2" fmla="*/ 7556864 h 7556992"/>
              <a:gd name="connsiteX3" fmla="*/ 783 w 6182292"/>
              <a:gd name="connsiteY3" fmla="*/ 7556992 h 7556992"/>
              <a:gd name="connsiteX4" fmla="*/ 6498 w 6182292"/>
              <a:gd name="connsiteY4" fmla="*/ 3674 h 7556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82292" h="7556992">
                <a:moveTo>
                  <a:pt x="6498" y="3674"/>
                </a:moveTo>
                <a:lnTo>
                  <a:pt x="6182292" y="0"/>
                </a:lnTo>
                <a:lnTo>
                  <a:pt x="4570429" y="7556864"/>
                </a:lnTo>
                <a:lnTo>
                  <a:pt x="783" y="7556992"/>
                </a:lnTo>
                <a:cubicBezTo>
                  <a:pt x="-3392" y="5037100"/>
                  <a:pt x="10673" y="2523566"/>
                  <a:pt x="6498" y="3674"/>
                </a:cubicBez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146D8C-0081-6F8D-0DA4-C8F9BA8B41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00400"/>
            <a:ext cx="6174992" cy="4359275"/>
          </a:xfrm>
          <a:prstGeom prst="rect">
            <a:avLst/>
          </a:prstGeom>
        </p:spPr>
      </p:pic>
      <p:pic>
        <p:nvPicPr>
          <p:cNvPr id="5" name="Picture 4" descr="Shape, rectangle&#10;&#10;Description automatically generated with medium confidence">
            <a:extLst>
              <a:ext uri="{FF2B5EF4-FFF2-40B4-BE49-F238E27FC236}">
                <a16:creationId xmlns:a16="http://schemas.microsoft.com/office/drawing/2014/main" id="{04E20278-4A29-34E7-DDE3-A9418FE25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0708417" cy="635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9735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E416455-A9CA-71DE-7178-5392485F85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69842" y="0"/>
            <a:ext cx="1769931" cy="7559675"/>
          </a:xfrm>
          <a:prstGeom prst="rect">
            <a:avLst/>
          </a:prstGeom>
        </p:spPr>
      </p:pic>
      <p:pic>
        <p:nvPicPr>
          <p:cNvPr id="9" name="Picture 8" descr="Shape&#10;&#10;Description automatically generated">
            <a:extLst>
              <a:ext uri="{FF2B5EF4-FFF2-40B4-BE49-F238E27FC236}">
                <a16:creationId xmlns:a16="http://schemas.microsoft.com/office/drawing/2014/main" id="{86C0D4D5-8628-9539-31B5-FB5E3C37E6E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902697"/>
            <a:ext cx="5180176" cy="365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87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lide BG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hape&#10;&#10;Description automatically generated">
            <a:extLst>
              <a:ext uri="{FF2B5EF4-FFF2-40B4-BE49-F238E27FC236}">
                <a16:creationId xmlns:a16="http://schemas.microsoft.com/office/drawing/2014/main" id="{A368963F-8580-780F-C630-628E66DD53E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847897"/>
            <a:ext cx="5257799" cy="3711777"/>
          </a:xfrm>
          <a:prstGeom prst="rect">
            <a:avLst/>
          </a:prstGeom>
        </p:spPr>
      </p:pic>
      <p:pic>
        <p:nvPicPr>
          <p:cNvPr id="15" name="Picture 14" descr="Shape&#10;&#10;Description automatically generated with low confidence">
            <a:extLst>
              <a:ext uri="{FF2B5EF4-FFF2-40B4-BE49-F238E27FC236}">
                <a16:creationId xmlns:a16="http://schemas.microsoft.com/office/drawing/2014/main" id="{DEBBD891-6DD9-1BEE-A8F5-084FA17572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063" t="-45063" r="-1" b="-1"/>
          <a:stretch/>
        </p:blipFill>
        <p:spPr>
          <a:xfrm>
            <a:off x="2731357" y="0"/>
            <a:ext cx="10708417" cy="7559675"/>
          </a:xfrm>
          <a:prstGeom prst="rect">
            <a:avLst/>
          </a:prstGeom>
        </p:spPr>
      </p:pic>
      <p:pic>
        <p:nvPicPr>
          <p:cNvPr id="17" name="Picture 16" descr="Shape&#10;&#10;Description automatically generated with medium confidence">
            <a:extLst>
              <a:ext uri="{FF2B5EF4-FFF2-40B4-BE49-F238E27FC236}">
                <a16:creationId xmlns:a16="http://schemas.microsoft.com/office/drawing/2014/main" id="{93C1BDE7-1690-CE3A-12D3-278EC91617A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177415" cy="436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7834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 BG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E416455-A9CA-71DE-7178-5392485F85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69842" y="0"/>
            <a:ext cx="1769931" cy="7559675"/>
          </a:xfrm>
          <a:prstGeom prst="rect">
            <a:avLst/>
          </a:prstGeom>
        </p:spPr>
      </p:pic>
      <p:pic>
        <p:nvPicPr>
          <p:cNvPr id="9" name="Picture 8" descr="Shape&#10;&#10;Description automatically generated">
            <a:extLst>
              <a:ext uri="{FF2B5EF4-FFF2-40B4-BE49-F238E27FC236}">
                <a16:creationId xmlns:a16="http://schemas.microsoft.com/office/drawing/2014/main" id="{86C0D4D5-8628-9539-31B5-FB5E3C37E6E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902697"/>
            <a:ext cx="5180176" cy="365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6358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BG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hape&#10;&#10;Description automatically generated">
            <a:extLst>
              <a:ext uri="{FF2B5EF4-FFF2-40B4-BE49-F238E27FC236}">
                <a16:creationId xmlns:a16="http://schemas.microsoft.com/office/drawing/2014/main" id="{86C0D4D5-8628-9539-31B5-FB5E3C37E6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5827323"/>
            <a:ext cx="6470248" cy="1732351"/>
          </a:xfrm>
          <a:prstGeom prst="rect">
            <a:avLst/>
          </a:prstGeom>
        </p:spPr>
      </p:pic>
      <p:pic>
        <p:nvPicPr>
          <p:cNvPr id="14" name="Picture 1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65B9CF3-7205-7158-B514-3D4E92F3CA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21387" cy="6439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812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BG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Shape&#10;&#10;Description automatically generated with medium confidence">
            <a:extLst>
              <a:ext uri="{FF2B5EF4-FFF2-40B4-BE49-F238E27FC236}">
                <a16:creationId xmlns:a16="http://schemas.microsoft.com/office/drawing/2014/main" id="{C068C51E-A98C-5EA2-A25A-3376000341A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21387" cy="6439301"/>
          </a:xfrm>
          <a:prstGeom prst="rect">
            <a:avLst/>
          </a:prstGeom>
        </p:spPr>
      </p:pic>
      <p:pic>
        <p:nvPicPr>
          <p:cNvPr id="25" name="Picture 24" descr="Shape&#10;&#10;Description automatically generated">
            <a:extLst>
              <a:ext uri="{FF2B5EF4-FFF2-40B4-BE49-F238E27FC236}">
                <a16:creationId xmlns:a16="http://schemas.microsoft.com/office/drawing/2014/main" id="{74C8957A-E482-9515-41B7-539A605E3E3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08417" cy="755967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6536CB0-D0A2-3621-7F5D-6F22640722A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899" y="1386038"/>
            <a:ext cx="8739876" cy="617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223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19FD955F-2058-5084-7F7D-9C496610BD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06958" y="0"/>
            <a:ext cx="1832816" cy="7559675"/>
          </a:xfrm>
          <a:prstGeom prst="rect">
            <a:avLst/>
          </a:prstGeom>
        </p:spPr>
      </p:pic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59F884F-FC9E-524A-D912-ABA8EDA717D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334310"/>
            <a:ext cx="7401826" cy="522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6295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1BD604CF-FB14-0CE9-B794-935DCF7F116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84346"/>
            <a:ext cx="12951611" cy="40753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B1783B-A504-A604-DAFD-CD2ACF57ABF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599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E9842231-7232-6503-6928-187101445D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358" y="0"/>
            <a:ext cx="10708417" cy="7559675"/>
          </a:xfrm>
          <a:prstGeom prst="rect">
            <a:avLst/>
          </a:prstGeom>
        </p:spPr>
      </p:pic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FDD13780-3305-03FB-B510-6CD9F513AFA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4261456"/>
            <a:ext cx="10481912" cy="329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2073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9E631E44-622B-B739-59AA-0FAA9108DDAA}"/>
              </a:ext>
            </a:extLst>
          </p:cNvPr>
          <p:cNvSpPr/>
          <p:nvPr userDrawn="1"/>
        </p:nvSpPr>
        <p:spPr>
          <a:xfrm>
            <a:off x="794" y="1"/>
            <a:ext cx="7515522" cy="756449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4496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0" y="7559675"/>
                </a:lnTo>
                <a:lnTo>
                  <a:pt x="0" y="0"/>
                </a:ln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661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9E631E44-622B-B739-59AA-0FAA9108DDAA}"/>
              </a:ext>
            </a:extLst>
          </p:cNvPr>
          <p:cNvSpPr/>
          <p:nvPr userDrawn="1"/>
        </p:nvSpPr>
        <p:spPr>
          <a:xfrm>
            <a:off x="794" y="1"/>
            <a:ext cx="7515522" cy="756449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4496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0" y="7559675"/>
                </a:lnTo>
                <a:lnTo>
                  <a:pt x="0" y="0"/>
                </a:ln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C5C5D421-CB9D-C5BC-BF4B-5AD1CD5601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05726"/>
            <a:ext cx="5459189" cy="385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986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D0898A-9970-7A58-976C-58EC2A55F5F2}"/>
              </a:ext>
            </a:extLst>
          </p:cNvPr>
          <p:cNvSpPr/>
          <p:nvPr userDrawn="1"/>
        </p:nvSpPr>
        <p:spPr>
          <a:xfrm>
            <a:off x="-1" y="-918"/>
            <a:ext cx="13439776" cy="26368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636838"/>
              <a:gd name="connsiteX1" fmla="*/ 13439775 w 13439775"/>
              <a:gd name="connsiteY1" fmla="*/ 279400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  <a:gd name="connsiteX0" fmla="*/ 0 w 13439775"/>
              <a:gd name="connsiteY0" fmla="*/ 0 h 2636838"/>
              <a:gd name="connsiteX1" fmla="*/ 13439775 w 13439775"/>
              <a:gd name="connsiteY1" fmla="*/ 3175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636838">
                <a:moveTo>
                  <a:pt x="0" y="0"/>
                </a:moveTo>
                <a:lnTo>
                  <a:pt x="13439775" y="3175"/>
                </a:lnTo>
                <a:lnTo>
                  <a:pt x="13439775" y="1465263"/>
                </a:lnTo>
                <a:lnTo>
                  <a:pt x="0" y="26368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838442"/>
            <a:ext cx="3854676" cy="2721233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3" y="1981200"/>
            <a:ext cx="1321402" cy="557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0186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D0898A-9970-7A58-976C-58EC2A55F5F2}"/>
              </a:ext>
            </a:extLst>
          </p:cNvPr>
          <p:cNvSpPr/>
          <p:nvPr userDrawn="1"/>
        </p:nvSpPr>
        <p:spPr>
          <a:xfrm>
            <a:off x="-1" y="-918"/>
            <a:ext cx="13439776" cy="26368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636838"/>
              <a:gd name="connsiteX1" fmla="*/ 13439775 w 13439775"/>
              <a:gd name="connsiteY1" fmla="*/ 279400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  <a:gd name="connsiteX0" fmla="*/ 0 w 13439775"/>
              <a:gd name="connsiteY0" fmla="*/ 0 h 2636838"/>
              <a:gd name="connsiteX1" fmla="*/ 13439775 w 13439775"/>
              <a:gd name="connsiteY1" fmla="*/ 3175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636838">
                <a:moveTo>
                  <a:pt x="0" y="0"/>
                </a:moveTo>
                <a:lnTo>
                  <a:pt x="13439775" y="3175"/>
                </a:lnTo>
                <a:lnTo>
                  <a:pt x="13439775" y="1465263"/>
                </a:lnTo>
                <a:lnTo>
                  <a:pt x="0" y="26368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EF7153-1E23-2F02-CC06-688074368C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426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68CCC7C-E07D-AA43-1335-401C661861F3}"/>
              </a:ext>
            </a:extLst>
          </p:cNvPr>
          <p:cNvSpPr/>
          <p:nvPr userDrawn="1"/>
        </p:nvSpPr>
        <p:spPr>
          <a:xfrm>
            <a:off x="794" y="1"/>
            <a:ext cx="7515522" cy="756449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4496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0" y="7559675"/>
                </a:lnTo>
                <a:lnTo>
                  <a:pt x="0" y="0"/>
                </a:ln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 descr="Shape&#10;&#10;Description automatically generated">
            <a:extLst>
              <a:ext uri="{FF2B5EF4-FFF2-40B4-BE49-F238E27FC236}">
                <a16:creationId xmlns:a16="http://schemas.microsoft.com/office/drawing/2014/main" id="{D2EB977F-206F-CFD1-257E-68E84D093D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38600"/>
            <a:ext cx="4987667" cy="352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30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68CCC7C-E07D-AA43-1335-401C661861F3}"/>
              </a:ext>
            </a:extLst>
          </p:cNvPr>
          <p:cNvSpPr/>
          <p:nvPr userDrawn="1"/>
        </p:nvSpPr>
        <p:spPr>
          <a:xfrm>
            <a:off x="-2382" y="1"/>
            <a:ext cx="8627061" cy="756449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8624904"/>
              <a:gd name="connsiteY0" fmla="*/ 0 h 7564496"/>
              <a:gd name="connsiteX1" fmla="*/ 8624904 w 8624904"/>
              <a:gd name="connsiteY1" fmla="*/ 631 h 7564496"/>
              <a:gd name="connsiteX2" fmla="*/ 7015294 w 8624904"/>
              <a:gd name="connsiteY2" fmla="*/ 7564496 h 7564496"/>
              <a:gd name="connsiteX3" fmla="*/ 1108495 w 8624904"/>
              <a:gd name="connsiteY3" fmla="*/ 7559675 h 7564496"/>
              <a:gd name="connsiteX4" fmla="*/ 0 w 8624904"/>
              <a:gd name="connsiteY4" fmla="*/ 0 h 7564496"/>
              <a:gd name="connsiteX0" fmla="*/ 0 w 8624904"/>
              <a:gd name="connsiteY0" fmla="*/ 0 h 7564496"/>
              <a:gd name="connsiteX1" fmla="*/ 8624904 w 8624904"/>
              <a:gd name="connsiteY1" fmla="*/ 631 h 7564496"/>
              <a:gd name="connsiteX2" fmla="*/ 7015294 w 8624904"/>
              <a:gd name="connsiteY2" fmla="*/ 7564496 h 7564496"/>
              <a:gd name="connsiteX3" fmla="*/ 0 w 8624904"/>
              <a:gd name="connsiteY3" fmla="*/ 7559675 h 7564496"/>
              <a:gd name="connsiteX4" fmla="*/ 0 w 8624904"/>
              <a:gd name="connsiteY4" fmla="*/ 0 h 7564496"/>
              <a:gd name="connsiteX0" fmla="*/ 3175 w 8628079"/>
              <a:gd name="connsiteY0" fmla="*/ 0 h 7564496"/>
              <a:gd name="connsiteX1" fmla="*/ 8628079 w 8628079"/>
              <a:gd name="connsiteY1" fmla="*/ 631 h 7564496"/>
              <a:gd name="connsiteX2" fmla="*/ 7018469 w 8628079"/>
              <a:gd name="connsiteY2" fmla="*/ 7564496 h 7564496"/>
              <a:gd name="connsiteX3" fmla="*/ 0 w 8628079"/>
              <a:gd name="connsiteY3" fmla="*/ 7562850 h 7564496"/>
              <a:gd name="connsiteX4" fmla="*/ 3175 w 8628079"/>
              <a:gd name="connsiteY4" fmla="*/ 0 h 7564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8079" h="7564496">
                <a:moveTo>
                  <a:pt x="3175" y="0"/>
                </a:moveTo>
                <a:lnTo>
                  <a:pt x="8628079" y="631"/>
                </a:lnTo>
                <a:lnTo>
                  <a:pt x="7018469" y="7564496"/>
                </a:lnTo>
                <a:lnTo>
                  <a:pt x="0" y="7562850"/>
                </a:lnTo>
                <a:cubicBezTo>
                  <a:pt x="1058" y="5041900"/>
                  <a:pt x="2117" y="2520950"/>
                  <a:pt x="31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42088BA-D602-7583-F717-78CC44372C37}"/>
              </a:ext>
            </a:extLst>
          </p:cNvPr>
          <p:cNvSpPr/>
          <p:nvPr userDrawn="1"/>
        </p:nvSpPr>
        <p:spPr>
          <a:xfrm>
            <a:off x="0" y="0"/>
            <a:ext cx="13454253" cy="174917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7296">
                <a:moveTo>
                  <a:pt x="4801" y="1704"/>
                </a:moveTo>
                <a:lnTo>
                  <a:pt x="13438149" y="0"/>
                </a:lnTo>
                <a:cubicBezTo>
                  <a:pt x="13439749" y="190849"/>
                  <a:pt x="13438175" y="384872"/>
                  <a:pt x="13439775" y="575721"/>
                </a:cubicBezTo>
                <a:lnTo>
                  <a:pt x="0" y="1747296"/>
                </a:lnTo>
                <a:cubicBezTo>
                  <a:pt x="1600" y="1165432"/>
                  <a:pt x="3201" y="583568"/>
                  <a:pt x="4801" y="170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1" name="Picture 10" descr="Background pattern&#10;&#10;Description automatically generated">
            <a:extLst>
              <a:ext uri="{FF2B5EF4-FFF2-40B4-BE49-F238E27FC236}">
                <a16:creationId xmlns:a16="http://schemas.microsoft.com/office/drawing/2014/main" id="{12E93819-954E-E4E9-7EDB-1E7630E354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178"/>
            <a:ext cx="8225787" cy="58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977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68CCC7C-E07D-AA43-1335-401C661861F3}"/>
              </a:ext>
            </a:extLst>
          </p:cNvPr>
          <p:cNvSpPr/>
          <p:nvPr userDrawn="1"/>
        </p:nvSpPr>
        <p:spPr>
          <a:xfrm>
            <a:off x="-2351" y="1"/>
            <a:ext cx="7069195" cy="7574139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8624904"/>
              <a:gd name="connsiteY0" fmla="*/ 0 h 7564496"/>
              <a:gd name="connsiteX1" fmla="*/ 8624904 w 8624904"/>
              <a:gd name="connsiteY1" fmla="*/ 631 h 7564496"/>
              <a:gd name="connsiteX2" fmla="*/ 7015294 w 8624904"/>
              <a:gd name="connsiteY2" fmla="*/ 7564496 h 7564496"/>
              <a:gd name="connsiteX3" fmla="*/ 1108495 w 8624904"/>
              <a:gd name="connsiteY3" fmla="*/ 7559675 h 7564496"/>
              <a:gd name="connsiteX4" fmla="*/ 0 w 8624904"/>
              <a:gd name="connsiteY4" fmla="*/ 0 h 7564496"/>
              <a:gd name="connsiteX0" fmla="*/ 0 w 8624904"/>
              <a:gd name="connsiteY0" fmla="*/ 0 h 7564496"/>
              <a:gd name="connsiteX1" fmla="*/ 8624904 w 8624904"/>
              <a:gd name="connsiteY1" fmla="*/ 631 h 7564496"/>
              <a:gd name="connsiteX2" fmla="*/ 7015294 w 8624904"/>
              <a:gd name="connsiteY2" fmla="*/ 7564496 h 7564496"/>
              <a:gd name="connsiteX3" fmla="*/ 0 w 8624904"/>
              <a:gd name="connsiteY3" fmla="*/ 7559675 h 7564496"/>
              <a:gd name="connsiteX4" fmla="*/ 0 w 8624904"/>
              <a:gd name="connsiteY4" fmla="*/ 0 h 7564496"/>
              <a:gd name="connsiteX0" fmla="*/ 3175 w 8628079"/>
              <a:gd name="connsiteY0" fmla="*/ 0 h 7564496"/>
              <a:gd name="connsiteX1" fmla="*/ 8628079 w 8628079"/>
              <a:gd name="connsiteY1" fmla="*/ 631 h 7564496"/>
              <a:gd name="connsiteX2" fmla="*/ 7018469 w 8628079"/>
              <a:gd name="connsiteY2" fmla="*/ 7564496 h 7564496"/>
              <a:gd name="connsiteX3" fmla="*/ 0 w 8628079"/>
              <a:gd name="connsiteY3" fmla="*/ 7562850 h 7564496"/>
              <a:gd name="connsiteX4" fmla="*/ 3175 w 8628079"/>
              <a:gd name="connsiteY4" fmla="*/ 0 h 7564496"/>
              <a:gd name="connsiteX0" fmla="*/ 703169 w 8628079"/>
              <a:gd name="connsiteY0" fmla="*/ 0 h 7564496"/>
              <a:gd name="connsiteX1" fmla="*/ 8628079 w 8628079"/>
              <a:gd name="connsiteY1" fmla="*/ 631 h 7564496"/>
              <a:gd name="connsiteX2" fmla="*/ 7018469 w 8628079"/>
              <a:gd name="connsiteY2" fmla="*/ 7564496 h 7564496"/>
              <a:gd name="connsiteX3" fmla="*/ 0 w 8628079"/>
              <a:gd name="connsiteY3" fmla="*/ 7562850 h 7564496"/>
              <a:gd name="connsiteX4" fmla="*/ 703169 w 8628079"/>
              <a:gd name="connsiteY4" fmla="*/ 0 h 7564496"/>
              <a:gd name="connsiteX0" fmla="*/ 26 w 7924936"/>
              <a:gd name="connsiteY0" fmla="*/ 0 h 7574139"/>
              <a:gd name="connsiteX1" fmla="*/ 7924936 w 7924936"/>
              <a:gd name="connsiteY1" fmla="*/ 631 h 7574139"/>
              <a:gd name="connsiteX2" fmla="*/ 6315326 w 7924936"/>
              <a:gd name="connsiteY2" fmla="*/ 7564496 h 7574139"/>
              <a:gd name="connsiteX3" fmla="*/ 30722 w 7924936"/>
              <a:gd name="connsiteY3" fmla="*/ 7574139 h 7574139"/>
              <a:gd name="connsiteX4" fmla="*/ 26 w 7924936"/>
              <a:gd name="connsiteY4" fmla="*/ 0 h 7574139"/>
              <a:gd name="connsiteX0" fmla="*/ 1019295 w 7894214"/>
              <a:gd name="connsiteY0" fmla="*/ 0 h 7574139"/>
              <a:gd name="connsiteX1" fmla="*/ 7894214 w 7894214"/>
              <a:gd name="connsiteY1" fmla="*/ 631 h 7574139"/>
              <a:gd name="connsiteX2" fmla="*/ 6284604 w 7894214"/>
              <a:gd name="connsiteY2" fmla="*/ 7564496 h 7574139"/>
              <a:gd name="connsiteX3" fmla="*/ 0 w 7894214"/>
              <a:gd name="connsiteY3" fmla="*/ 7574139 h 7574139"/>
              <a:gd name="connsiteX4" fmla="*/ 1019295 w 7894214"/>
              <a:gd name="connsiteY4" fmla="*/ 0 h 7574139"/>
              <a:gd name="connsiteX0" fmla="*/ 10 w 6874929"/>
              <a:gd name="connsiteY0" fmla="*/ 0 h 7574139"/>
              <a:gd name="connsiteX1" fmla="*/ 6874929 w 6874929"/>
              <a:gd name="connsiteY1" fmla="*/ 631 h 7574139"/>
              <a:gd name="connsiteX2" fmla="*/ 5265319 w 6874929"/>
              <a:gd name="connsiteY2" fmla="*/ 7564496 h 7574139"/>
              <a:gd name="connsiteX3" fmla="*/ 87156 w 6874929"/>
              <a:gd name="connsiteY3" fmla="*/ 7574139 h 7574139"/>
              <a:gd name="connsiteX4" fmla="*/ 10 w 6874929"/>
              <a:gd name="connsiteY4" fmla="*/ 0 h 7574139"/>
              <a:gd name="connsiteX0" fmla="*/ 76 w 6874995"/>
              <a:gd name="connsiteY0" fmla="*/ 0 h 7585428"/>
              <a:gd name="connsiteX1" fmla="*/ 6874995 w 6874995"/>
              <a:gd name="connsiteY1" fmla="*/ 631 h 7585428"/>
              <a:gd name="connsiteX2" fmla="*/ 5265385 w 6874995"/>
              <a:gd name="connsiteY2" fmla="*/ 7564496 h 7585428"/>
              <a:gd name="connsiteX3" fmla="*/ 8190 w 6874995"/>
              <a:gd name="connsiteY3" fmla="*/ 7585428 h 7585428"/>
              <a:gd name="connsiteX4" fmla="*/ 76 w 6874995"/>
              <a:gd name="connsiteY4" fmla="*/ 0 h 7585428"/>
              <a:gd name="connsiteX0" fmla="*/ 195110 w 7070029"/>
              <a:gd name="connsiteY0" fmla="*/ 0 h 7574139"/>
              <a:gd name="connsiteX1" fmla="*/ 7070029 w 7070029"/>
              <a:gd name="connsiteY1" fmla="*/ 631 h 7574139"/>
              <a:gd name="connsiteX2" fmla="*/ 5460419 w 7070029"/>
              <a:gd name="connsiteY2" fmla="*/ 7564496 h 7574139"/>
              <a:gd name="connsiteX3" fmla="*/ 0 w 7070029"/>
              <a:gd name="connsiteY3" fmla="*/ 7574139 h 7574139"/>
              <a:gd name="connsiteX4" fmla="*/ 195110 w 7070029"/>
              <a:gd name="connsiteY4" fmla="*/ 0 h 7574139"/>
              <a:gd name="connsiteX0" fmla="*/ 3176 w 7070029"/>
              <a:gd name="connsiteY0" fmla="*/ 0 h 7574139"/>
              <a:gd name="connsiteX1" fmla="*/ 7070029 w 7070029"/>
              <a:gd name="connsiteY1" fmla="*/ 631 h 7574139"/>
              <a:gd name="connsiteX2" fmla="*/ 5460419 w 7070029"/>
              <a:gd name="connsiteY2" fmla="*/ 7564496 h 7574139"/>
              <a:gd name="connsiteX3" fmla="*/ 0 w 7070029"/>
              <a:gd name="connsiteY3" fmla="*/ 7574139 h 7574139"/>
              <a:gd name="connsiteX4" fmla="*/ 3176 w 7070029"/>
              <a:gd name="connsiteY4" fmla="*/ 0 h 7574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0029" h="7574139">
                <a:moveTo>
                  <a:pt x="3176" y="0"/>
                </a:moveTo>
                <a:lnTo>
                  <a:pt x="7070029" y="631"/>
                </a:lnTo>
                <a:lnTo>
                  <a:pt x="5460419" y="7564496"/>
                </a:lnTo>
                <a:lnTo>
                  <a:pt x="0" y="7574139"/>
                </a:lnTo>
                <a:cubicBezTo>
                  <a:pt x="1058" y="5053189"/>
                  <a:pt x="2118" y="2520950"/>
                  <a:pt x="317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42088BA-D602-7583-F717-78CC44372C37}"/>
              </a:ext>
            </a:extLst>
          </p:cNvPr>
          <p:cNvSpPr/>
          <p:nvPr userDrawn="1"/>
        </p:nvSpPr>
        <p:spPr>
          <a:xfrm>
            <a:off x="0" y="-1694"/>
            <a:ext cx="13454253" cy="1750872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  <a:gd name="connsiteX0" fmla="*/ 1405 w 13439775"/>
              <a:gd name="connsiteY0" fmla="*/ 0 h 1748988"/>
              <a:gd name="connsiteX1" fmla="*/ 13438149 w 13439775"/>
              <a:gd name="connsiteY1" fmla="*/ 1692 h 1748988"/>
              <a:gd name="connsiteX2" fmla="*/ 13439775 w 13439775"/>
              <a:gd name="connsiteY2" fmla="*/ 577413 h 1748988"/>
              <a:gd name="connsiteX3" fmla="*/ 0 w 13439775"/>
              <a:gd name="connsiteY3" fmla="*/ 1748988 h 1748988"/>
              <a:gd name="connsiteX4" fmla="*/ 1405 w 13439775"/>
              <a:gd name="connsiteY4" fmla="*/ 0 h 1748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8988">
                <a:moveTo>
                  <a:pt x="1405" y="0"/>
                </a:moveTo>
                <a:lnTo>
                  <a:pt x="13438149" y="1692"/>
                </a:lnTo>
                <a:cubicBezTo>
                  <a:pt x="13439749" y="192541"/>
                  <a:pt x="13438175" y="386564"/>
                  <a:pt x="13439775" y="577413"/>
                </a:cubicBezTo>
                <a:lnTo>
                  <a:pt x="0" y="1748988"/>
                </a:lnTo>
                <a:cubicBezTo>
                  <a:pt x="1600" y="1167124"/>
                  <a:pt x="-195" y="581864"/>
                  <a:pt x="140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1" name="Picture 10" descr="Background pattern&#10;&#10;Description automatically generated">
            <a:extLst>
              <a:ext uri="{FF2B5EF4-FFF2-40B4-BE49-F238E27FC236}">
                <a16:creationId xmlns:a16="http://schemas.microsoft.com/office/drawing/2014/main" id="{12E93819-954E-E4E9-7EDB-1E7630E354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9178"/>
            <a:ext cx="8225787" cy="58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D0898A-9970-7A58-976C-58EC2A55F5F2}"/>
              </a:ext>
            </a:extLst>
          </p:cNvPr>
          <p:cNvSpPr/>
          <p:nvPr userDrawn="1"/>
        </p:nvSpPr>
        <p:spPr>
          <a:xfrm>
            <a:off x="-1" y="0"/>
            <a:ext cx="13439776" cy="26368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636838"/>
              <a:gd name="connsiteX1" fmla="*/ 13439775 w 13439775"/>
              <a:gd name="connsiteY1" fmla="*/ 279400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  <a:gd name="connsiteX0" fmla="*/ 0 w 13439775"/>
              <a:gd name="connsiteY0" fmla="*/ 0 h 2636838"/>
              <a:gd name="connsiteX1" fmla="*/ 13439775 w 13439775"/>
              <a:gd name="connsiteY1" fmla="*/ 3175 h 2636838"/>
              <a:gd name="connsiteX2" fmla="*/ 13439775 w 13439775"/>
              <a:gd name="connsiteY2" fmla="*/ 1465263 h 2636838"/>
              <a:gd name="connsiteX3" fmla="*/ 0 w 13439775"/>
              <a:gd name="connsiteY3" fmla="*/ 2636838 h 2636838"/>
              <a:gd name="connsiteX4" fmla="*/ 0 w 13439775"/>
              <a:gd name="connsiteY4" fmla="*/ 0 h 2636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636838">
                <a:moveTo>
                  <a:pt x="0" y="0"/>
                </a:moveTo>
                <a:lnTo>
                  <a:pt x="13439775" y="3175"/>
                </a:lnTo>
                <a:lnTo>
                  <a:pt x="13439775" y="1465263"/>
                </a:lnTo>
                <a:lnTo>
                  <a:pt x="0" y="2636838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70458"/>
            <a:ext cx="6359057" cy="4489217"/>
          </a:xfrm>
          <a:prstGeom prst="rect">
            <a:avLst/>
          </a:prstGeom>
        </p:spPr>
      </p:pic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EA9E6DA7-9AE9-CCAE-A03D-73F2D8EF1EC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358" y="0"/>
            <a:ext cx="10708417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155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3" y="1981200"/>
            <a:ext cx="1321402" cy="5578475"/>
          </a:xfrm>
          <a:prstGeom prst="rect">
            <a:avLst/>
          </a:prstGeom>
        </p:spPr>
      </p:pic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3C067FE-D053-6DD0-1373-D9C453F6C62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922837"/>
            <a:ext cx="3735129" cy="2636838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098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3" y="1981200"/>
            <a:ext cx="1321402" cy="5578475"/>
          </a:xfrm>
          <a:prstGeom prst="rect">
            <a:avLst/>
          </a:prstGeom>
        </p:spPr>
      </p:pic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3C067FE-D053-6DD0-1373-D9C453F6C62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922837"/>
            <a:ext cx="3735129" cy="2636838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1608A9-0990-8C35-9A80-4DBD179DB1CE}"/>
              </a:ext>
            </a:extLst>
          </p:cNvPr>
          <p:cNvSpPr/>
          <p:nvPr userDrawn="1"/>
        </p:nvSpPr>
        <p:spPr>
          <a:xfrm>
            <a:off x="-1" y="409303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114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3C067FE-D053-6DD0-1373-D9C453F6C6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476153"/>
            <a:ext cx="7200901" cy="5083522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455400" y="-817629"/>
            <a:ext cx="1984375" cy="837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679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3C067FE-D053-6DD0-1373-D9C453F6C62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1246110"/>
            <a:ext cx="8943279" cy="6313565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-3175"/>
            <a:ext cx="13439775" cy="1747296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7296">
                <a:moveTo>
                  <a:pt x="4801" y="1704"/>
                </a:moveTo>
                <a:lnTo>
                  <a:pt x="13438149" y="0"/>
                </a:lnTo>
                <a:cubicBezTo>
                  <a:pt x="13439749" y="190849"/>
                  <a:pt x="13438175" y="384872"/>
                  <a:pt x="13439775" y="575721"/>
                </a:cubicBezTo>
                <a:lnTo>
                  <a:pt x="0" y="1747296"/>
                </a:lnTo>
                <a:cubicBezTo>
                  <a:pt x="1600" y="1165432"/>
                  <a:pt x="3201" y="583568"/>
                  <a:pt x="4801" y="170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85395" y="-1113165"/>
            <a:ext cx="2054380" cy="867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381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-3175"/>
            <a:ext cx="13439775" cy="1747296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7296">
                <a:moveTo>
                  <a:pt x="4801" y="1704"/>
                </a:moveTo>
                <a:lnTo>
                  <a:pt x="13438149" y="0"/>
                </a:lnTo>
                <a:cubicBezTo>
                  <a:pt x="13439749" y="190849"/>
                  <a:pt x="13438175" y="384872"/>
                  <a:pt x="13439775" y="575721"/>
                </a:cubicBezTo>
                <a:lnTo>
                  <a:pt x="0" y="1747296"/>
                </a:lnTo>
                <a:cubicBezTo>
                  <a:pt x="1600" y="1165432"/>
                  <a:pt x="3201" y="583568"/>
                  <a:pt x="4801" y="170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85395" y="-1113165"/>
            <a:ext cx="2054380" cy="867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5535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BE04A645-26F9-78DF-1D9F-A83E0A763E8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752825"/>
            <a:ext cx="6804947" cy="480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9695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Shape&#10;&#10;Description automatically generated with low confidence">
            <a:extLst>
              <a:ext uri="{FF2B5EF4-FFF2-40B4-BE49-F238E27FC236}">
                <a16:creationId xmlns:a16="http://schemas.microsoft.com/office/drawing/2014/main" id="{B67536C0-B58B-BC2B-EF20-0F5AC19F9F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20051" y="1988287"/>
            <a:ext cx="1319723" cy="5571387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286C1A5-D1D7-02D7-52E6-704010F6959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87711"/>
            <a:ext cx="7751136" cy="5471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6493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12AD5D6F-685B-4038-2A77-511AE3298944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02BD2E5-55B3-D1BF-BA58-C07993A6B6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114142"/>
            <a:ext cx="6297179" cy="44455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7F37DA-E4BA-B547-29B0-7A1CB58038D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1300" y="3619176"/>
            <a:ext cx="5578474" cy="394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0860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FC4C4EB-D986-9345-2C26-E7F05E61AB88}"/>
              </a:ext>
            </a:extLst>
          </p:cNvPr>
          <p:cNvSpPr/>
          <p:nvPr userDrawn="1"/>
        </p:nvSpPr>
        <p:spPr>
          <a:xfrm>
            <a:off x="6958940" y="0"/>
            <a:ext cx="6480835" cy="75596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1D4C2E-14CA-4F00-CF26-B87516E8307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5110" r="15087"/>
          <a:stretch/>
        </p:blipFill>
        <p:spPr>
          <a:xfrm>
            <a:off x="0" y="0"/>
            <a:ext cx="9084624" cy="7559675"/>
          </a:xfrm>
          <a:prstGeom prst="rect">
            <a:avLst/>
          </a:prstGeom>
        </p:spPr>
      </p:pic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449BC9AB-34E2-04C9-5A1D-FF103BA6A7A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6345958" cy="77189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FEBD2A-F68E-EB08-CAC3-9C36825C685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77538"/>
            <a:ext cx="8757109" cy="618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719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7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2" y="1981200"/>
            <a:ext cx="1321402" cy="557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392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427BC-6415-3D60-77DB-307868D115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6635262" cy="7547127"/>
          </a:xfrm>
          <a:prstGeom prst="rect">
            <a:avLst/>
          </a:prstGeom>
        </p:spPr>
      </p:pic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CA27566-7786-2B77-9DD3-30FDF18B605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64457"/>
            <a:ext cx="8062589" cy="569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0117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427BC-6415-3D60-77DB-307868D115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7249638" cy="7559674"/>
          </a:xfrm>
          <a:prstGeom prst="rect">
            <a:avLst/>
          </a:prstGeom>
        </p:spPr>
      </p:pic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CA27566-7786-2B77-9DD3-30FDF18B605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64457"/>
            <a:ext cx="8062589" cy="569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050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29656939-0F79-1341-AA23-290F3C34B3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717518" y="-266461"/>
            <a:ext cx="1722256" cy="7826136"/>
          </a:xfrm>
          <a:prstGeom prst="rect">
            <a:avLst/>
          </a:prstGeom>
        </p:spPr>
      </p:pic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6260EA5D-C1E1-7CF7-317B-557FF6E62F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5526156" cy="619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76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 BG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6260EA5D-C1E1-7CF7-317B-557FF6E62F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6719886" cy="7536588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B5B84DB8-E655-566C-1521-774BF284A6D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1927"/>
            <a:ext cx="7995387" cy="564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151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Slide BG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8C8B678E-B5DE-5FAC-9A54-18E33B298E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6423949" cy="7956494"/>
          </a:xfrm>
          <a:prstGeom prst="rect">
            <a:avLst/>
          </a:prstGeom>
        </p:spPr>
      </p:pic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6050E0AA-C9A9-FE95-BE8E-FC29E9E7704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0205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142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 BG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8C8B678E-B5DE-5FAC-9A54-18E33B298E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6423949" cy="795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385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Slide BG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8C8B678E-B5DE-5FAC-9A54-18E33B298E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6982554" cy="755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33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6260EA5D-C1E1-7CF7-317B-557FF6E62F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6719886" cy="7536588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B5B84DB8-E655-566C-1521-774BF284A6D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1927"/>
            <a:ext cx="7995387" cy="564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81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Slide BG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B92D02B-8AE7-F098-24B9-2EFF098214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6982691" cy="7526594"/>
          </a:xfrm>
          <a:prstGeom prst="rect">
            <a:avLst/>
          </a:prstGeom>
        </p:spPr>
      </p:pic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AE957D8D-3BC4-A7A1-4D9D-8253266E978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51906"/>
            <a:ext cx="9076721" cy="640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368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BG 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92A20C60-5674-5FB2-D0D9-5B0310A91D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/>
        </p:blipFill>
        <p:spPr>
          <a:xfrm>
            <a:off x="0" y="0"/>
            <a:ext cx="7257977" cy="75596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6CBBF9-8725-2436-10AB-0D4888C8436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693" y="2018805"/>
            <a:ext cx="7844082" cy="5540870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85E49767-7618-3C4A-7CB3-33909AF9269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08417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00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2AD1DB2-6BF3-C599-0493-A1A34E11DE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530417"/>
            <a:ext cx="8540554" cy="6029258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575F11AA-A1F3-DC71-0EE0-D918EE7579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65819" y="0"/>
            <a:ext cx="1773955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840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575F11AA-A1F3-DC71-0EE0-D918EE7579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65819" y="0"/>
            <a:ext cx="1773955" cy="7559675"/>
          </a:xfrm>
          <a:prstGeom prst="rect">
            <a:avLst/>
          </a:prstGeom>
        </p:spPr>
      </p:pic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D850B5EC-BA74-380F-CB85-73718B10E5A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" y="2682359"/>
            <a:ext cx="6904704" cy="487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1524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74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807A973-C2D0-E8DC-27B9-6FB66EFB868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6480"/>
            <a:ext cx="5624761" cy="397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1440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807A973-C2D0-E8DC-27B9-6FB66EFB868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6480"/>
            <a:ext cx="5624761" cy="397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9240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B4B1301F-40E7-E9A0-BD69-A572FB2188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667786"/>
            <a:ext cx="6929449" cy="4891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12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901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FE54385C-9772-FF93-0988-0EDC250865D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140031"/>
            <a:ext cx="9093542" cy="641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581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BG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58DF90ED-4E4D-6558-1C2C-4C26BDBC4F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4320"/>
            <a:ext cx="8515800" cy="601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676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Slide BG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6522280" y="-1"/>
            <a:ext cx="6919945" cy="756386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4497"/>
              <a:gd name="connsiteX1" fmla="*/ 7516409 w 7516409"/>
              <a:gd name="connsiteY1" fmla="*/ 631 h 7564497"/>
              <a:gd name="connsiteX2" fmla="*/ 5906799 w 7516409"/>
              <a:gd name="connsiteY2" fmla="*/ 7564496 h 7564497"/>
              <a:gd name="connsiteX3" fmla="*/ 472154 w 7516409"/>
              <a:gd name="connsiteY3" fmla="*/ 7401902 h 7564497"/>
              <a:gd name="connsiteX4" fmla="*/ 0 w 7516409"/>
              <a:gd name="connsiteY4" fmla="*/ 0 h 7564497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589399 w 7516409"/>
              <a:gd name="connsiteY3" fmla="*/ 7554302 h 7564496"/>
              <a:gd name="connsiteX4" fmla="*/ 0 w 7516409"/>
              <a:gd name="connsiteY4" fmla="*/ 0 h 7564496"/>
              <a:gd name="connsiteX0" fmla="*/ 207868 w 6927014"/>
              <a:gd name="connsiteY0" fmla="*/ 491739 h 7563865"/>
              <a:gd name="connsiteX1" fmla="*/ 6927014 w 6927014"/>
              <a:gd name="connsiteY1" fmla="*/ 0 h 7563865"/>
              <a:gd name="connsiteX2" fmla="*/ 5317404 w 6927014"/>
              <a:gd name="connsiteY2" fmla="*/ 7563865 h 7563865"/>
              <a:gd name="connsiteX3" fmla="*/ 4 w 6927014"/>
              <a:gd name="connsiteY3" fmla="*/ 7553671 h 7563865"/>
              <a:gd name="connsiteX4" fmla="*/ 207868 w 6927014"/>
              <a:gd name="connsiteY4" fmla="*/ 491739 h 7563865"/>
              <a:gd name="connsiteX0" fmla="*/ 8621 w 6927083"/>
              <a:gd name="connsiteY0" fmla="*/ 11093 h 7563865"/>
              <a:gd name="connsiteX1" fmla="*/ 6927083 w 6927083"/>
              <a:gd name="connsiteY1" fmla="*/ 0 h 7563865"/>
              <a:gd name="connsiteX2" fmla="*/ 5317473 w 6927083"/>
              <a:gd name="connsiteY2" fmla="*/ 7563865 h 7563865"/>
              <a:gd name="connsiteX3" fmla="*/ 73 w 6927083"/>
              <a:gd name="connsiteY3" fmla="*/ 7553671 h 7563865"/>
              <a:gd name="connsiteX4" fmla="*/ 8621 w 6927083"/>
              <a:gd name="connsiteY4" fmla="*/ 11093 h 7563865"/>
              <a:gd name="connsiteX0" fmla="*/ 49844 w 6927026"/>
              <a:gd name="connsiteY0" fmla="*/ 93643 h 7563865"/>
              <a:gd name="connsiteX1" fmla="*/ 6927026 w 6927026"/>
              <a:gd name="connsiteY1" fmla="*/ 0 h 7563865"/>
              <a:gd name="connsiteX2" fmla="*/ 5317416 w 6927026"/>
              <a:gd name="connsiteY2" fmla="*/ 7563865 h 7563865"/>
              <a:gd name="connsiteX3" fmla="*/ 16 w 6927026"/>
              <a:gd name="connsiteY3" fmla="*/ 7553671 h 7563865"/>
              <a:gd name="connsiteX4" fmla="*/ 49844 w 6927026"/>
              <a:gd name="connsiteY4" fmla="*/ 93643 h 7563865"/>
              <a:gd name="connsiteX0" fmla="*/ 11780 w 6927067"/>
              <a:gd name="connsiteY0" fmla="*/ 4743 h 7563865"/>
              <a:gd name="connsiteX1" fmla="*/ 6927067 w 6927067"/>
              <a:gd name="connsiteY1" fmla="*/ 0 h 7563865"/>
              <a:gd name="connsiteX2" fmla="*/ 5317457 w 6927067"/>
              <a:gd name="connsiteY2" fmla="*/ 7563865 h 7563865"/>
              <a:gd name="connsiteX3" fmla="*/ 57 w 6927067"/>
              <a:gd name="connsiteY3" fmla="*/ 7553671 h 7563865"/>
              <a:gd name="connsiteX4" fmla="*/ 11780 w 6927067"/>
              <a:gd name="connsiteY4" fmla="*/ 4743 h 7563865"/>
              <a:gd name="connsiteX0" fmla="*/ 0 w 6915287"/>
              <a:gd name="connsiteY0" fmla="*/ 4743 h 7563865"/>
              <a:gd name="connsiteX1" fmla="*/ 6915287 w 6915287"/>
              <a:gd name="connsiteY1" fmla="*/ 0 h 7563865"/>
              <a:gd name="connsiteX2" fmla="*/ 5305677 w 6915287"/>
              <a:gd name="connsiteY2" fmla="*/ 7563865 h 7563865"/>
              <a:gd name="connsiteX3" fmla="*/ 58135 w 6915287"/>
              <a:gd name="connsiteY3" fmla="*/ 7531446 h 7563865"/>
              <a:gd name="connsiteX4" fmla="*/ 0 w 6915287"/>
              <a:gd name="connsiteY4" fmla="*/ 4743 h 7563865"/>
              <a:gd name="connsiteX0" fmla="*/ 5475 w 6920762"/>
              <a:gd name="connsiteY0" fmla="*/ 4743 h 7563865"/>
              <a:gd name="connsiteX1" fmla="*/ 6920762 w 6920762"/>
              <a:gd name="connsiteY1" fmla="*/ 0 h 7563865"/>
              <a:gd name="connsiteX2" fmla="*/ 5311152 w 6920762"/>
              <a:gd name="connsiteY2" fmla="*/ 7563865 h 7563865"/>
              <a:gd name="connsiteX3" fmla="*/ 102 w 6920762"/>
              <a:gd name="connsiteY3" fmla="*/ 7563196 h 7563865"/>
              <a:gd name="connsiteX4" fmla="*/ 5475 w 6920762"/>
              <a:gd name="connsiteY4" fmla="*/ 4743 h 7563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0762" h="7563865">
                <a:moveTo>
                  <a:pt x="5475" y="4743"/>
                </a:moveTo>
                <a:lnTo>
                  <a:pt x="6920762" y="0"/>
                </a:lnTo>
                <a:lnTo>
                  <a:pt x="5311152" y="7563865"/>
                </a:lnTo>
                <a:lnTo>
                  <a:pt x="102" y="7563196"/>
                </a:lnTo>
                <a:cubicBezTo>
                  <a:pt x="-956" y="5041188"/>
                  <a:pt x="6533" y="2526751"/>
                  <a:pt x="5475" y="47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58DF90ED-4E4D-6558-1C2C-4C26BDBC4F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54923"/>
            <a:ext cx="6801977" cy="480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Slide BG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>
            <a:off x="0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536F7D3-08F7-6C3C-2F5C-3BA557B5544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167051"/>
            <a:ext cx="4805714" cy="339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42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 BG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51FCBFBB-32C1-7CA9-6F9F-7F2E3C2123EC}"/>
              </a:ext>
            </a:extLst>
          </p:cNvPr>
          <p:cNvSpPr/>
          <p:nvPr userDrawn="1"/>
        </p:nvSpPr>
        <p:spPr>
          <a:xfrm rot="10800000">
            <a:off x="5936128" y="-1530"/>
            <a:ext cx="7515522" cy="756602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21861"/>
              <a:gd name="connsiteY0" fmla="*/ 13447 h 7573122"/>
              <a:gd name="connsiteX1" fmla="*/ 7521861 w 7521861"/>
              <a:gd name="connsiteY1" fmla="*/ 0 h 7573122"/>
              <a:gd name="connsiteX2" fmla="*/ 5113422 w 7521861"/>
              <a:gd name="connsiteY2" fmla="*/ 7573122 h 7573122"/>
              <a:gd name="connsiteX3" fmla="*/ 0 w 7521861"/>
              <a:gd name="connsiteY3" fmla="*/ 7573122 h 7573122"/>
              <a:gd name="connsiteX4" fmla="*/ 0 w 7521861"/>
              <a:gd name="connsiteY4" fmla="*/ 13447 h 7573122"/>
              <a:gd name="connsiteX0" fmla="*/ 0 w 7521861"/>
              <a:gd name="connsiteY0" fmla="*/ 13447 h 7586569"/>
              <a:gd name="connsiteX1" fmla="*/ 7521861 w 7521861"/>
              <a:gd name="connsiteY1" fmla="*/ 0 h 7586569"/>
              <a:gd name="connsiteX2" fmla="*/ 5906799 w 7521861"/>
              <a:gd name="connsiteY2" fmla="*/ 7586569 h 7586569"/>
              <a:gd name="connsiteX3" fmla="*/ 0 w 7521861"/>
              <a:gd name="connsiteY3" fmla="*/ 7573122 h 7586569"/>
              <a:gd name="connsiteX4" fmla="*/ 0 w 7521861"/>
              <a:gd name="connsiteY4" fmla="*/ 13447 h 7586569"/>
              <a:gd name="connsiteX0" fmla="*/ 0 w 7513234"/>
              <a:gd name="connsiteY0" fmla="*/ 0 h 7573122"/>
              <a:gd name="connsiteX1" fmla="*/ 7513234 w 7513234"/>
              <a:gd name="connsiteY1" fmla="*/ 3806 h 7573122"/>
              <a:gd name="connsiteX2" fmla="*/ 5906799 w 7513234"/>
              <a:gd name="connsiteY2" fmla="*/ 7573122 h 7573122"/>
              <a:gd name="connsiteX3" fmla="*/ 0 w 7513234"/>
              <a:gd name="connsiteY3" fmla="*/ 7559675 h 7573122"/>
              <a:gd name="connsiteX4" fmla="*/ 0 w 7513234"/>
              <a:gd name="connsiteY4" fmla="*/ 0 h 7573122"/>
              <a:gd name="connsiteX0" fmla="*/ 0 w 7513234"/>
              <a:gd name="connsiteY0" fmla="*/ 0 h 7564496"/>
              <a:gd name="connsiteX1" fmla="*/ 7513234 w 7513234"/>
              <a:gd name="connsiteY1" fmla="*/ 3806 h 7564496"/>
              <a:gd name="connsiteX2" fmla="*/ 5906799 w 7513234"/>
              <a:gd name="connsiteY2" fmla="*/ 7564496 h 7564496"/>
              <a:gd name="connsiteX3" fmla="*/ 0 w 7513234"/>
              <a:gd name="connsiteY3" fmla="*/ 7559675 h 7564496"/>
              <a:gd name="connsiteX4" fmla="*/ 0 w 7513234"/>
              <a:gd name="connsiteY4" fmla="*/ 0 h 7564496"/>
              <a:gd name="connsiteX0" fmla="*/ 0 w 7516409"/>
              <a:gd name="connsiteY0" fmla="*/ 0 h 7564496"/>
              <a:gd name="connsiteX1" fmla="*/ 7516409 w 7516409"/>
              <a:gd name="connsiteY1" fmla="*/ 631 h 7564496"/>
              <a:gd name="connsiteX2" fmla="*/ 5906799 w 7516409"/>
              <a:gd name="connsiteY2" fmla="*/ 7564496 h 7564496"/>
              <a:gd name="connsiteX3" fmla="*/ 0 w 7516409"/>
              <a:gd name="connsiteY3" fmla="*/ 7559675 h 7564496"/>
              <a:gd name="connsiteX4" fmla="*/ 0 w 7516409"/>
              <a:gd name="connsiteY4" fmla="*/ 0 h 7564496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  <a:gd name="connsiteX0" fmla="*/ 0 w 7516409"/>
              <a:gd name="connsiteY0" fmla="*/ 0 h 7566025"/>
              <a:gd name="connsiteX1" fmla="*/ 7516409 w 7516409"/>
              <a:gd name="connsiteY1" fmla="*/ 631 h 7566025"/>
              <a:gd name="connsiteX2" fmla="*/ 5906799 w 7516409"/>
              <a:gd name="connsiteY2" fmla="*/ 7564496 h 7566025"/>
              <a:gd name="connsiteX3" fmla="*/ 3175 w 7516409"/>
              <a:gd name="connsiteY3" fmla="*/ 7566025 h 7566025"/>
              <a:gd name="connsiteX4" fmla="*/ 0 w 7516409"/>
              <a:gd name="connsiteY4" fmla="*/ 0 h 7566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6409" h="7566025">
                <a:moveTo>
                  <a:pt x="0" y="0"/>
                </a:moveTo>
                <a:lnTo>
                  <a:pt x="7516409" y="631"/>
                </a:lnTo>
                <a:lnTo>
                  <a:pt x="5906799" y="7564496"/>
                </a:lnTo>
                <a:lnTo>
                  <a:pt x="3175" y="7566025"/>
                </a:lnTo>
                <a:cubicBezTo>
                  <a:pt x="2117" y="5044017"/>
                  <a:pt x="1058" y="2522008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D54CE1B-CAA1-904F-05CF-30697D7834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645920"/>
            <a:ext cx="8371967" cy="5913755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CD3A56B-09BE-CDFA-AF6C-DF5D6296AF91}"/>
              </a:ext>
            </a:extLst>
          </p:cNvPr>
          <p:cNvSpPr/>
          <p:nvPr userDrawn="1"/>
        </p:nvSpPr>
        <p:spPr>
          <a:xfrm>
            <a:off x="0" y="0"/>
            <a:ext cx="13454253" cy="174917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11151 w 13439775"/>
              <a:gd name="connsiteY0" fmla="*/ 646771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11151 w 13439775"/>
              <a:gd name="connsiteY4" fmla="*/ 646771 h 2357438"/>
              <a:gd name="connsiteX0" fmla="*/ 11151 w 13439775"/>
              <a:gd name="connsiteY0" fmla="*/ 33454 h 1744121"/>
              <a:gd name="connsiteX1" fmla="*/ 13428624 w 13439775"/>
              <a:gd name="connsiteY1" fmla="*/ 0 h 1744121"/>
              <a:gd name="connsiteX2" fmla="*/ 13439775 w 13439775"/>
              <a:gd name="connsiteY2" fmla="*/ 572546 h 1744121"/>
              <a:gd name="connsiteX3" fmla="*/ 0 w 13439775"/>
              <a:gd name="connsiteY3" fmla="*/ 1744121 h 1744121"/>
              <a:gd name="connsiteX4" fmla="*/ 11151 w 13439775"/>
              <a:gd name="connsiteY4" fmla="*/ 33454 h 1744121"/>
              <a:gd name="connsiteX0" fmla="*/ 4801 w 13439775"/>
              <a:gd name="connsiteY0" fmla="*/ 0 h 1745592"/>
              <a:gd name="connsiteX1" fmla="*/ 1342862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0 h 1745592"/>
              <a:gd name="connsiteX1" fmla="*/ 13434974 w 13439775"/>
              <a:gd name="connsiteY1" fmla="*/ 1471 h 1745592"/>
              <a:gd name="connsiteX2" fmla="*/ 13439775 w 13439775"/>
              <a:gd name="connsiteY2" fmla="*/ 574017 h 1745592"/>
              <a:gd name="connsiteX3" fmla="*/ 0 w 13439775"/>
              <a:gd name="connsiteY3" fmla="*/ 1745592 h 1745592"/>
              <a:gd name="connsiteX4" fmla="*/ 4801 w 13439775"/>
              <a:gd name="connsiteY4" fmla="*/ 0 h 1745592"/>
              <a:gd name="connsiteX0" fmla="*/ 4801 w 13439775"/>
              <a:gd name="connsiteY0" fmla="*/ 1704 h 1747296"/>
              <a:gd name="connsiteX1" fmla="*/ 13438149 w 13439775"/>
              <a:gd name="connsiteY1" fmla="*/ 0 h 1747296"/>
              <a:gd name="connsiteX2" fmla="*/ 13439775 w 13439775"/>
              <a:gd name="connsiteY2" fmla="*/ 575721 h 1747296"/>
              <a:gd name="connsiteX3" fmla="*/ 0 w 13439775"/>
              <a:gd name="connsiteY3" fmla="*/ 1747296 h 1747296"/>
              <a:gd name="connsiteX4" fmla="*/ 4801 w 13439775"/>
              <a:gd name="connsiteY4" fmla="*/ 1704 h 174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1747296">
                <a:moveTo>
                  <a:pt x="4801" y="1704"/>
                </a:moveTo>
                <a:lnTo>
                  <a:pt x="13438149" y="0"/>
                </a:lnTo>
                <a:cubicBezTo>
                  <a:pt x="13439749" y="190849"/>
                  <a:pt x="13438175" y="384872"/>
                  <a:pt x="13439775" y="575721"/>
                </a:cubicBezTo>
                <a:lnTo>
                  <a:pt x="0" y="1747296"/>
                </a:lnTo>
                <a:cubicBezTo>
                  <a:pt x="1600" y="1165432"/>
                  <a:pt x="3201" y="583568"/>
                  <a:pt x="4801" y="170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073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  <p:pic>
        <p:nvPicPr>
          <p:cNvPr id="7" name="Picture 6" descr="Shape&#10;&#10;Description automatically generated with low confidence">
            <a:extLst>
              <a:ext uri="{FF2B5EF4-FFF2-40B4-BE49-F238E27FC236}">
                <a16:creationId xmlns:a16="http://schemas.microsoft.com/office/drawing/2014/main" id="{13205E79-5C6E-EBD8-AD85-8024C6F78F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20281" y="1846135"/>
            <a:ext cx="1319493" cy="5713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787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84500"/>
            <a:ext cx="6480818" cy="45751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5C7381-2F39-DDB4-3D4C-244EC909FC2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616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4468745"/>
            <a:ext cx="11016763" cy="309093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3DC68310-A3D1-57EF-A784-C84EF418795D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5C7381-2F39-DDB4-3D4C-244EC909FC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76085" y="108496"/>
            <a:ext cx="2563689" cy="745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64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9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84500"/>
            <a:ext cx="6480818" cy="45751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5C7381-2F39-DDB4-3D4C-244EC909FC2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717" y="0"/>
            <a:ext cx="10702058" cy="7559675"/>
          </a:xfrm>
          <a:prstGeom prst="rect">
            <a:avLst/>
          </a:prstGeom>
        </p:spPr>
      </p:pic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B845B9AA-C670-941B-9144-46A17DEEB12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7531036" cy="531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11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BG 9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84500"/>
            <a:ext cx="6480818" cy="4575175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D97AC16C-6BC1-6DF5-3663-221A9E45B11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357" y="0"/>
            <a:ext cx="10708417" cy="7559675"/>
          </a:xfrm>
          <a:prstGeom prst="rect">
            <a:avLst/>
          </a:prstGeom>
        </p:spPr>
      </p:pic>
      <p:pic>
        <p:nvPicPr>
          <p:cNvPr id="9" name="Picture 8" descr="Shape&#10;&#10;Description automatically generated with medium confidence">
            <a:extLst>
              <a:ext uri="{FF2B5EF4-FFF2-40B4-BE49-F238E27FC236}">
                <a16:creationId xmlns:a16="http://schemas.microsoft.com/office/drawing/2014/main" id="{4DEDEF9D-73B0-8A49-956E-5D4B6C73502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58" y="0"/>
            <a:ext cx="7531036" cy="531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3923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0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F8A6479A-AF7F-6E43-B906-897A078D916E}"/>
              </a:ext>
            </a:extLst>
          </p:cNvPr>
          <p:cNvSpPr/>
          <p:nvPr userDrawn="1"/>
        </p:nvSpPr>
        <p:spPr>
          <a:xfrm>
            <a:off x="-4363" y="-3"/>
            <a:ext cx="11140209" cy="756385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71706"/>
              <a:gd name="connsiteX1" fmla="*/ 6701590 w 6701590"/>
              <a:gd name="connsiteY1" fmla="*/ 0 h 7571706"/>
              <a:gd name="connsiteX2" fmla="*/ 3958390 w 6701590"/>
              <a:gd name="connsiteY2" fmla="*/ 7571706 h 7571706"/>
              <a:gd name="connsiteX3" fmla="*/ 0 w 6701590"/>
              <a:gd name="connsiteY3" fmla="*/ 7559675 h 7571706"/>
              <a:gd name="connsiteX4" fmla="*/ 0 w 6701590"/>
              <a:gd name="connsiteY4" fmla="*/ 0 h 7571706"/>
              <a:gd name="connsiteX0" fmla="*/ 0 w 5558590"/>
              <a:gd name="connsiteY0" fmla="*/ 0 h 7571706"/>
              <a:gd name="connsiteX1" fmla="*/ 5558590 w 5558590"/>
              <a:gd name="connsiteY1" fmla="*/ 0 h 7571706"/>
              <a:gd name="connsiteX2" fmla="*/ 3958390 w 5558590"/>
              <a:gd name="connsiteY2" fmla="*/ 7571706 h 7571706"/>
              <a:gd name="connsiteX3" fmla="*/ 0 w 5558590"/>
              <a:gd name="connsiteY3" fmla="*/ 7559675 h 7571706"/>
              <a:gd name="connsiteX4" fmla="*/ 0 w 5558590"/>
              <a:gd name="connsiteY4" fmla="*/ 0 h 7571706"/>
              <a:gd name="connsiteX0" fmla="*/ 12506 w 5571096"/>
              <a:gd name="connsiteY0" fmla="*/ 0 h 7572181"/>
              <a:gd name="connsiteX1" fmla="*/ 5571096 w 5571096"/>
              <a:gd name="connsiteY1" fmla="*/ 0 h 7572181"/>
              <a:gd name="connsiteX2" fmla="*/ 3970896 w 5571096"/>
              <a:gd name="connsiteY2" fmla="*/ 7571706 h 7572181"/>
              <a:gd name="connsiteX3" fmla="*/ 0 w 5571096"/>
              <a:gd name="connsiteY3" fmla="*/ 7572181 h 7572181"/>
              <a:gd name="connsiteX4" fmla="*/ 12506 w 5571096"/>
              <a:gd name="connsiteY4" fmla="*/ 0 h 7572181"/>
              <a:gd name="connsiteX0" fmla="*/ 12506 w 9914125"/>
              <a:gd name="connsiteY0" fmla="*/ 0 h 7572181"/>
              <a:gd name="connsiteX1" fmla="*/ 9914125 w 9914125"/>
              <a:gd name="connsiteY1" fmla="*/ 0 h 7572181"/>
              <a:gd name="connsiteX2" fmla="*/ 3970896 w 9914125"/>
              <a:gd name="connsiteY2" fmla="*/ 7571706 h 7572181"/>
              <a:gd name="connsiteX3" fmla="*/ 0 w 9914125"/>
              <a:gd name="connsiteY3" fmla="*/ 7572181 h 7572181"/>
              <a:gd name="connsiteX4" fmla="*/ 12506 w 9914125"/>
              <a:gd name="connsiteY4" fmla="*/ 0 h 7572181"/>
              <a:gd name="connsiteX0" fmla="*/ 12506 w 9914125"/>
              <a:gd name="connsiteY0" fmla="*/ 0 h 7584748"/>
              <a:gd name="connsiteX1" fmla="*/ 9914125 w 9914125"/>
              <a:gd name="connsiteY1" fmla="*/ 0 h 7584748"/>
              <a:gd name="connsiteX2" fmla="*/ 3579633 w 9914125"/>
              <a:gd name="connsiteY2" fmla="*/ 7584748 h 7584748"/>
              <a:gd name="connsiteX3" fmla="*/ 0 w 9914125"/>
              <a:gd name="connsiteY3" fmla="*/ 7572181 h 7584748"/>
              <a:gd name="connsiteX4" fmla="*/ 12506 w 9914125"/>
              <a:gd name="connsiteY4" fmla="*/ 0 h 7584748"/>
              <a:gd name="connsiteX0" fmla="*/ 1668 w 9903287"/>
              <a:gd name="connsiteY0" fmla="*/ 0 h 7584748"/>
              <a:gd name="connsiteX1" fmla="*/ 9903287 w 9903287"/>
              <a:gd name="connsiteY1" fmla="*/ 0 h 7584748"/>
              <a:gd name="connsiteX2" fmla="*/ 3568795 w 9903287"/>
              <a:gd name="connsiteY2" fmla="*/ 7584748 h 7584748"/>
              <a:gd name="connsiteX3" fmla="*/ 0 w 9903287"/>
              <a:gd name="connsiteY3" fmla="*/ 5946386 h 7584748"/>
              <a:gd name="connsiteX4" fmla="*/ 1668 w 9903287"/>
              <a:gd name="connsiteY4" fmla="*/ 0 h 7584748"/>
              <a:gd name="connsiteX0" fmla="*/ 1668 w 9903287"/>
              <a:gd name="connsiteY0" fmla="*/ 0 h 5958954"/>
              <a:gd name="connsiteX1" fmla="*/ 9903287 w 9903287"/>
              <a:gd name="connsiteY1" fmla="*/ 0 h 5958954"/>
              <a:gd name="connsiteX2" fmla="*/ 4912785 w 9903287"/>
              <a:gd name="connsiteY2" fmla="*/ 5958954 h 5958954"/>
              <a:gd name="connsiteX3" fmla="*/ 0 w 9903287"/>
              <a:gd name="connsiteY3" fmla="*/ 5946386 h 5958954"/>
              <a:gd name="connsiteX4" fmla="*/ 1668 w 9903287"/>
              <a:gd name="connsiteY4" fmla="*/ 0 h 5958954"/>
              <a:gd name="connsiteX0" fmla="*/ 1668 w 9903287"/>
              <a:gd name="connsiteY0" fmla="*/ 0 h 5946386"/>
              <a:gd name="connsiteX1" fmla="*/ 9903287 w 9903287"/>
              <a:gd name="connsiteY1" fmla="*/ 0 h 5946386"/>
              <a:gd name="connsiteX2" fmla="*/ 4940900 w 9903287"/>
              <a:gd name="connsiteY2" fmla="*/ 5924592 h 5946386"/>
              <a:gd name="connsiteX3" fmla="*/ 0 w 9903287"/>
              <a:gd name="connsiteY3" fmla="*/ 5946386 h 5946386"/>
              <a:gd name="connsiteX4" fmla="*/ 1668 w 9903287"/>
              <a:gd name="connsiteY4" fmla="*/ 0 h 5946386"/>
              <a:gd name="connsiteX0" fmla="*/ 1668 w 9903287"/>
              <a:gd name="connsiteY0" fmla="*/ 0 h 5937015"/>
              <a:gd name="connsiteX1" fmla="*/ 9903287 w 9903287"/>
              <a:gd name="connsiteY1" fmla="*/ 0 h 5937015"/>
              <a:gd name="connsiteX2" fmla="*/ 4940900 w 9903287"/>
              <a:gd name="connsiteY2" fmla="*/ 5924592 h 5937015"/>
              <a:gd name="connsiteX3" fmla="*/ 0 w 9903287"/>
              <a:gd name="connsiteY3" fmla="*/ 5937015 h 5937015"/>
              <a:gd name="connsiteX4" fmla="*/ 1668 w 9903287"/>
              <a:gd name="connsiteY4" fmla="*/ 0 h 5937015"/>
              <a:gd name="connsiteX0" fmla="*/ 1668 w 9895835"/>
              <a:gd name="connsiteY0" fmla="*/ 0 h 5937015"/>
              <a:gd name="connsiteX1" fmla="*/ 9895835 w 9895835"/>
              <a:gd name="connsiteY1" fmla="*/ 9935 h 5937015"/>
              <a:gd name="connsiteX2" fmla="*/ 4940900 w 9895835"/>
              <a:gd name="connsiteY2" fmla="*/ 5924592 h 5937015"/>
              <a:gd name="connsiteX3" fmla="*/ 0 w 9895835"/>
              <a:gd name="connsiteY3" fmla="*/ 5937015 h 5937015"/>
              <a:gd name="connsiteX4" fmla="*/ 1668 w 9895835"/>
              <a:gd name="connsiteY4" fmla="*/ 0 h 5937015"/>
              <a:gd name="connsiteX0" fmla="*/ 1508416 w 9895835"/>
              <a:gd name="connsiteY0" fmla="*/ 575351 h 5927080"/>
              <a:gd name="connsiteX1" fmla="*/ 9895835 w 9895835"/>
              <a:gd name="connsiteY1" fmla="*/ 0 h 5927080"/>
              <a:gd name="connsiteX2" fmla="*/ 4940900 w 9895835"/>
              <a:gd name="connsiteY2" fmla="*/ 5914657 h 5927080"/>
              <a:gd name="connsiteX3" fmla="*/ 0 w 9895835"/>
              <a:gd name="connsiteY3" fmla="*/ 5927080 h 5927080"/>
              <a:gd name="connsiteX4" fmla="*/ 1508416 w 9895835"/>
              <a:gd name="connsiteY4" fmla="*/ 575351 h 5927080"/>
              <a:gd name="connsiteX0" fmla="*/ 2082932 w 9895835"/>
              <a:gd name="connsiteY0" fmla="*/ 0 h 5937015"/>
              <a:gd name="connsiteX1" fmla="*/ 9895835 w 9895835"/>
              <a:gd name="connsiteY1" fmla="*/ 9935 h 5937015"/>
              <a:gd name="connsiteX2" fmla="*/ 4940900 w 9895835"/>
              <a:gd name="connsiteY2" fmla="*/ 5924592 h 5937015"/>
              <a:gd name="connsiteX3" fmla="*/ 0 w 9895835"/>
              <a:gd name="connsiteY3" fmla="*/ 5937015 h 5937015"/>
              <a:gd name="connsiteX4" fmla="*/ 2082932 w 9895835"/>
              <a:gd name="connsiteY4" fmla="*/ 0 h 5937015"/>
              <a:gd name="connsiteX0" fmla="*/ 45030 w 7857933"/>
              <a:gd name="connsiteY0" fmla="*/ 0 h 5980369"/>
              <a:gd name="connsiteX1" fmla="*/ 7857933 w 7857933"/>
              <a:gd name="connsiteY1" fmla="*/ 9935 h 5980369"/>
              <a:gd name="connsiteX2" fmla="*/ 2902998 w 7857933"/>
              <a:gd name="connsiteY2" fmla="*/ 5924592 h 5980369"/>
              <a:gd name="connsiteX3" fmla="*/ 0 w 7857933"/>
              <a:gd name="connsiteY3" fmla="*/ 5980369 h 5980369"/>
              <a:gd name="connsiteX4" fmla="*/ 45030 w 7857933"/>
              <a:gd name="connsiteY4" fmla="*/ 0 h 5980369"/>
              <a:gd name="connsiteX0" fmla="*/ 109 w 7813012"/>
              <a:gd name="connsiteY0" fmla="*/ 0 h 5924592"/>
              <a:gd name="connsiteX1" fmla="*/ 7813012 w 7813012"/>
              <a:gd name="connsiteY1" fmla="*/ 9935 h 5924592"/>
              <a:gd name="connsiteX2" fmla="*/ 2858077 w 7813012"/>
              <a:gd name="connsiteY2" fmla="*/ 5924592 h 5924592"/>
              <a:gd name="connsiteX3" fmla="*/ 109096 w 7813012"/>
              <a:gd name="connsiteY3" fmla="*/ 5876047 h 5924592"/>
              <a:gd name="connsiteX4" fmla="*/ 109 w 7813012"/>
              <a:gd name="connsiteY4" fmla="*/ 0 h 5924592"/>
              <a:gd name="connsiteX0" fmla="*/ 463 w 7813366"/>
              <a:gd name="connsiteY0" fmla="*/ 0 h 5924592"/>
              <a:gd name="connsiteX1" fmla="*/ 7813366 w 7813366"/>
              <a:gd name="connsiteY1" fmla="*/ 9935 h 5924592"/>
              <a:gd name="connsiteX2" fmla="*/ 2858431 w 7813366"/>
              <a:gd name="connsiteY2" fmla="*/ 5924592 h 5924592"/>
              <a:gd name="connsiteX3" fmla="*/ 17536 w 7813366"/>
              <a:gd name="connsiteY3" fmla="*/ 5913305 h 5924592"/>
              <a:gd name="connsiteX4" fmla="*/ 463 w 7813366"/>
              <a:gd name="connsiteY4" fmla="*/ 0 h 5924592"/>
              <a:gd name="connsiteX0" fmla="*/ 463 w 7813366"/>
              <a:gd name="connsiteY0" fmla="*/ 0 h 5914657"/>
              <a:gd name="connsiteX1" fmla="*/ 7813366 w 7813366"/>
              <a:gd name="connsiteY1" fmla="*/ 9935 h 5914657"/>
              <a:gd name="connsiteX2" fmla="*/ 2865884 w 7813366"/>
              <a:gd name="connsiteY2" fmla="*/ 5914657 h 5914657"/>
              <a:gd name="connsiteX3" fmla="*/ 17536 w 7813366"/>
              <a:gd name="connsiteY3" fmla="*/ 5913305 h 5914657"/>
              <a:gd name="connsiteX4" fmla="*/ 463 w 7813366"/>
              <a:gd name="connsiteY4" fmla="*/ 0 h 5914657"/>
              <a:gd name="connsiteX0" fmla="*/ 7769 w 7795830"/>
              <a:gd name="connsiteY0" fmla="*/ 34774 h 5904722"/>
              <a:gd name="connsiteX1" fmla="*/ 7795830 w 7795830"/>
              <a:gd name="connsiteY1" fmla="*/ 0 h 5904722"/>
              <a:gd name="connsiteX2" fmla="*/ 2848348 w 7795830"/>
              <a:gd name="connsiteY2" fmla="*/ 5904722 h 5904722"/>
              <a:gd name="connsiteX3" fmla="*/ 0 w 7795830"/>
              <a:gd name="connsiteY3" fmla="*/ 5903370 h 5904722"/>
              <a:gd name="connsiteX4" fmla="*/ 7769 w 7795830"/>
              <a:gd name="connsiteY4" fmla="*/ 34774 h 5904722"/>
              <a:gd name="connsiteX0" fmla="*/ 998 w 7798995"/>
              <a:gd name="connsiteY0" fmla="*/ 0 h 5914657"/>
              <a:gd name="connsiteX1" fmla="*/ 7798995 w 7798995"/>
              <a:gd name="connsiteY1" fmla="*/ 9935 h 5914657"/>
              <a:gd name="connsiteX2" fmla="*/ 2851513 w 7798995"/>
              <a:gd name="connsiteY2" fmla="*/ 5914657 h 5914657"/>
              <a:gd name="connsiteX3" fmla="*/ 3165 w 7798995"/>
              <a:gd name="connsiteY3" fmla="*/ 5913305 h 5914657"/>
              <a:gd name="connsiteX4" fmla="*/ 998 w 7798995"/>
              <a:gd name="connsiteY4" fmla="*/ 0 h 5914657"/>
              <a:gd name="connsiteX0" fmla="*/ 1241 w 7799238"/>
              <a:gd name="connsiteY0" fmla="*/ 0 h 5915789"/>
              <a:gd name="connsiteX1" fmla="*/ 7799238 w 7799238"/>
              <a:gd name="connsiteY1" fmla="*/ 9935 h 5915789"/>
              <a:gd name="connsiteX2" fmla="*/ 2851756 w 7799238"/>
              <a:gd name="connsiteY2" fmla="*/ 5914657 h 5915789"/>
              <a:gd name="connsiteX3" fmla="*/ 924 w 7799238"/>
              <a:gd name="connsiteY3" fmla="*/ 5915789 h 5915789"/>
              <a:gd name="connsiteX4" fmla="*/ 1241 w 7799238"/>
              <a:gd name="connsiteY4" fmla="*/ 0 h 5915789"/>
              <a:gd name="connsiteX0" fmla="*/ 1241 w 7811661"/>
              <a:gd name="connsiteY0" fmla="*/ 2 h 5915791"/>
              <a:gd name="connsiteX1" fmla="*/ 7811661 w 7811661"/>
              <a:gd name="connsiteY1" fmla="*/ 0 h 5915791"/>
              <a:gd name="connsiteX2" fmla="*/ 2851756 w 7811661"/>
              <a:gd name="connsiteY2" fmla="*/ 5914659 h 5915791"/>
              <a:gd name="connsiteX3" fmla="*/ 924 w 7811661"/>
              <a:gd name="connsiteY3" fmla="*/ 5915791 h 5915791"/>
              <a:gd name="connsiteX4" fmla="*/ 1241 w 7811661"/>
              <a:gd name="connsiteY4" fmla="*/ 2 h 5915791"/>
              <a:gd name="connsiteX0" fmla="*/ 14 w 8714809"/>
              <a:gd name="connsiteY0" fmla="*/ 2 h 5915791"/>
              <a:gd name="connsiteX1" fmla="*/ 8714809 w 8714809"/>
              <a:gd name="connsiteY1" fmla="*/ 0 h 5915791"/>
              <a:gd name="connsiteX2" fmla="*/ 3754904 w 8714809"/>
              <a:gd name="connsiteY2" fmla="*/ 5914659 h 5915791"/>
              <a:gd name="connsiteX3" fmla="*/ 904072 w 8714809"/>
              <a:gd name="connsiteY3" fmla="*/ 5915791 h 5915791"/>
              <a:gd name="connsiteX4" fmla="*/ 14 w 8714809"/>
              <a:gd name="connsiteY4" fmla="*/ 2 h 5915791"/>
              <a:gd name="connsiteX0" fmla="*/ 2801 w 8717596"/>
              <a:gd name="connsiteY0" fmla="*/ 2 h 5918275"/>
              <a:gd name="connsiteX1" fmla="*/ 8717596 w 8717596"/>
              <a:gd name="connsiteY1" fmla="*/ 0 h 5918275"/>
              <a:gd name="connsiteX2" fmla="*/ 3757691 w 8717596"/>
              <a:gd name="connsiteY2" fmla="*/ 5914659 h 5918275"/>
              <a:gd name="connsiteX3" fmla="*/ 0 w 8717596"/>
              <a:gd name="connsiteY3" fmla="*/ 5918275 h 5918275"/>
              <a:gd name="connsiteX4" fmla="*/ 2801 w 8717596"/>
              <a:gd name="connsiteY4" fmla="*/ 2 h 5918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17596" h="5918275">
                <a:moveTo>
                  <a:pt x="2801" y="2"/>
                </a:moveTo>
                <a:lnTo>
                  <a:pt x="8717596" y="0"/>
                </a:lnTo>
                <a:lnTo>
                  <a:pt x="3757691" y="5914659"/>
                </a:lnTo>
                <a:lnTo>
                  <a:pt x="0" y="5918275"/>
                </a:lnTo>
                <a:cubicBezTo>
                  <a:pt x="4169" y="3394215"/>
                  <a:pt x="-1368" y="2524062"/>
                  <a:pt x="2801" y="2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10" name="Picture 9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8AF6F07B-44FC-524A-8A43-8DDFF56850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355" y="5108670"/>
            <a:ext cx="7699996" cy="245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052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 rot="10800000">
            <a:off x="5887056" y="-5014"/>
            <a:ext cx="7552237" cy="7565023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5140" h="7547005">
                <a:moveTo>
                  <a:pt x="664" y="0"/>
                </a:moveTo>
                <a:lnTo>
                  <a:pt x="7535140" y="333"/>
                </a:lnTo>
                <a:lnTo>
                  <a:pt x="5947140" y="7547005"/>
                </a:lnTo>
                <a:lnTo>
                  <a:pt x="1280" y="7540671"/>
                </a:lnTo>
                <a:cubicBezTo>
                  <a:pt x="-2895" y="5020779"/>
                  <a:pt x="4839" y="2519892"/>
                  <a:pt x="664" y="0"/>
                </a:cubicBezTo>
                <a:close/>
              </a:path>
            </a:pathLst>
          </a:custGeom>
          <a:solidFill>
            <a:srgbClr val="6EBA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DAACF1-826C-BA4E-8E2A-930D47E142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" y="5246879"/>
            <a:ext cx="7908172" cy="231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08979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 rot="10800000">
            <a:off x="5887056" y="-5014"/>
            <a:ext cx="7552237" cy="7565023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5140" h="7547005">
                <a:moveTo>
                  <a:pt x="664" y="0"/>
                </a:moveTo>
                <a:lnTo>
                  <a:pt x="7535140" y="333"/>
                </a:lnTo>
                <a:lnTo>
                  <a:pt x="5947140" y="7547005"/>
                </a:lnTo>
                <a:lnTo>
                  <a:pt x="1280" y="7540671"/>
                </a:lnTo>
                <a:cubicBezTo>
                  <a:pt x="-2895" y="5020779"/>
                  <a:pt x="4839" y="2519892"/>
                  <a:pt x="664" y="0"/>
                </a:cubicBezTo>
                <a:close/>
              </a:path>
            </a:pathLst>
          </a:custGeom>
          <a:solidFill>
            <a:srgbClr val="6EBA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97CD366E-F41D-D16D-456D-9C4C558D611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984859"/>
            <a:ext cx="5063792" cy="357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32604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>
            <a:off x="0" y="-2675"/>
            <a:ext cx="7552237" cy="7565023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5140" h="7547005">
                <a:moveTo>
                  <a:pt x="664" y="0"/>
                </a:moveTo>
                <a:lnTo>
                  <a:pt x="7535140" y="333"/>
                </a:lnTo>
                <a:lnTo>
                  <a:pt x="5947140" y="7547005"/>
                </a:lnTo>
                <a:lnTo>
                  <a:pt x="1280" y="7540671"/>
                </a:lnTo>
                <a:cubicBezTo>
                  <a:pt x="-2895" y="5020779"/>
                  <a:pt x="4839" y="2519892"/>
                  <a:pt x="664" y="0"/>
                </a:cubicBezTo>
                <a:close/>
              </a:path>
            </a:pathLst>
          </a:custGeom>
          <a:solidFill>
            <a:srgbClr val="6EBA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97CD366E-F41D-D16D-456D-9C4C558D611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84859"/>
            <a:ext cx="5063792" cy="357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59271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>
            <a:off x="0" y="-2675"/>
            <a:ext cx="7552237" cy="7565023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5140" h="7547005">
                <a:moveTo>
                  <a:pt x="664" y="0"/>
                </a:moveTo>
                <a:lnTo>
                  <a:pt x="7535140" y="333"/>
                </a:lnTo>
                <a:lnTo>
                  <a:pt x="5947140" y="7547005"/>
                </a:lnTo>
                <a:lnTo>
                  <a:pt x="1280" y="7540671"/>
                </a:lnTo>
                <a:cubicBezTo>
                  <a:pt x="-2895" y="5020779"/>
                  <a:pt x="4839" y="2519892"/>
                  <a:pt x="664" y="0"/>
                </a:cubicBezTo>
                <a:close/>
              </a:path>
            </a:pathLst>
          </a:custGeom>
          <a:solidFill>
            <a:srgbClr val="6EBA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84A75B-5FC3-7DF7-F2F4-60EB6DA933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9" y="701040"/>
            <a:ext cx="9715381" cy="6858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44654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>
            <a:off x="-3285" y="-981"/>
            <a:ext cx="8185169" cy="7565671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3839 h 7547005"/>
              <a:gd name="connsiteX4" fmla="*/ 664 w 7535140"/>
              <a:gd name="connsiteY4" fmla="*/ 0 h 7547005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629503 w 8163363"/>
              <a:gd name="connsiteY3" fmla="*/ 7543506 h 7546672"/>
              <a:gd name="connsiteX4" fmla="*/ 0 w 8163363"/>
              <a:gd name="connsiteY4" fmla="*/ 8524 h 7546672"/>
              <a:gd name="connsiteX0" fmla="*/ 8921 w 8172284"/>
              <a:gd name="connsiteY0" fmla="*/ 8524 h 7546672"/>
              <a:gd name="connsiteX1" fmla="*/ 8172284 w 8172284"/>
              <a:gd name="connsiteY1" fmla="*/ 0 h 7546672"/>
              <a:gd name="connsiteX2" fmla="*/ 6584284 w 8172284"/>
              <a:gd name="connsiteY2" fmla="*/ 7546672 h 7546672"/>
              <a:gd name="connsiteX3" fmla="*/ 679 w 8172284"/>
              <a:gd name="connsiteY3" fmla="*/ 7543507 h 7546672"/>
              <a:gd name="connsiteX4" fmla="*/ 8921 w 8172284"/>
              <a:gd name="connsiteY4" fmla="*/ 8524 h 7546672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39276 w 8163363"/>
              <a:gd name="connsiteY3" fmla="*/ 7521335 h 7546672"/>
              <a:gd name="connsiteX4" fmla="*/ 0 w 8163363"/>
              <a:gd name="connsiteY4" fmla="*/ 8524 h 7546672"/>
              <a:gd name="connsiteX0" fmla="*/ 0 w 8163363"/>
              <a:gd name="connsiteY0" fmla="*/ 8524 h 7549842"/>
              <a:gd name="connsiteX1" fmla="*/ 8163363 w 8163363"/>
              <a:gd name="connsiteY1" fmla="*/ 0 h 7549842"/>
              <a:gd name="connsiteX2" fmla="*/ 6575363 w 8163363"/>
              <a:gd name="connsiteY2" fmla="*/ 7546672 h 7549842"/>
              <a:gd name="connsiteX3" fmla="*/ 4430 w 8163363"/>
              <a:gd name="connsiteY3" fmla="*/ 7549842 h 7549842"/>
              <a:gd name="connsiteX4" fmla="*/ 0 w 8163363"/>
              <a:gd name="connsiteY4" fmla="*/ 8524 h 7549842"/>
              <a:gd name="connsiteX0" fmla="*/ 0 w 8166531"/>
              <a:gd name="connsiteY0" fmla="*/ 0 h 7550821"/>
              <a:gd name="connsiteX1" fmla="*/ 8166531 w 8166531"/>
              <a:gd name="connsiteY1" fmla="*/ 979 h 7550821"/>
              <a:gd name="connsiteX2" fmla="*/ 6578531 w 8166531"/>
              <a:gd name="connsiteY2" fmla="*/ 7547651 h 7550821"/>
              <a:gd name="connsiteX3" fmla="*/ 7598 w 8166531"/>
              <a:gd name="connsiteY3" fmla="*/ 7550821 h 7550821"/>
              <a:gd name="connsiteX4" fmla="*/ 0 w 8166531"/>
              <a:gd name="connsiteY4" fmla="*/ 0 h 7550821"/>
              <a:gd name="connsiteX0" fmla="*/ 0 w 8166531"/>
              <a:gd name="connsiteY0" fmla="*/ 0 h 7553988"/>
              <a:gd name="connsiteX1" fmla="*/ 8166531 w 8166531"/>
              <a:gd name="connsiteY1" fmla="*/ 979 h 7553988"/>
              <a:gd name="connsiteX2" fmla="*/ 6578531 w 8166531"/>
              <a:gd name="connsiteY2" fmla="*/ 7547651 h 7553988"/>
              <a:gd name="connsiteX3" fmla="*/ 4430 w 8166531"/>
              <a:gd name="connsiteY3" fmla="*/ 7553988 h 7553988"/>
              <a:gd name="connsiteX4" fmla="*/ 0 w 8166531"/>
              <a:gd name="connsiteY4" fmla="*/ 0 h 7553988"/>
              <a:gd name="connsiteX0" fmla="*/ 0 w 8166531"/>
              <a:gd name="connsiteY0" fmla="*/ 0 h 7547651"/>
              <a:gd name="connsiteX1" fmla="*/ 8166531 w 8166531"/>
              <a:gd name="connsiteY1" fmla="*/ 979 h 7547651"/>
              <a:gd name="connsiteX2" fmla="*/ 6578531 w 8166531"/>
              <a:gd name="connsiteY2" fmla="*/ 7547651 h 7547651"/>
              <a:gd name="connsiteX3" fmla="*/ 42444 w 8166531"/>
              <a:gd name="connsiteY3" fmla="*/ 7477969 h 7547651"/>
              <a:gd name="connsiteX4" fmla="*/ 0 w 8166531"/>
              <a:gd name="connsiteY4" fmla="*/ 0 h 7547651"/>
              <a:gd name="connsiteX0" fmla="*/ 109 w 8166640"/>
              <a:gd name="connsiteY0" fmla="*/ 0 h 7547651"/>
              <a:gd name="connsiteX1" fmla="*/ 8166640 w 8166640"/>
              <a:gd name="connsiteY1" fmla="*/ 979 h 7547651"/>
              <a:gd name="connsiteX2" fmla="*/ 6578640 w 8166640"/>
              <a:gd name="connsiteY2" fmla="*/ 7547651 h 7547651"/>
              <a:gd name="connsiteX3" fmla="*/ 1371 w 8166640"/>
              <a:gd name="connsiteY3" fmla="*/ 7544486 h 7547651"/>
              <a:gd name="connsiteX4" fmla="*/ 109 w 8166640"/>
              <a:gd name="connsiteY4" fmla="*/ 0 h 7547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6640" h="7547651">
                <a:moveTo>
                  <a:pt x="109" y="0"/>
                </a:moveTo>
                <a:lnTo>
                  <a:pt x="8166640" y="979"/>
                </a:lnTo>
                <a:lnTo>
                  <a:pt x="6578640" y="7547651"/>
                </a:lnTo>
                <a:lnTo>
                  <a:pt x="1371" y="7544486"/>
                </a:lnTo>
                <a:cubicBezTo>
                  <a:pt x="-2804" y="5024594"/>
                  <a:pt x="4284" y="2519892"/>
                  <a:pt x="109" y="0"/>
                </a:cubicBezTo>
                <a:close/>
              </a:path>
            </a:pathLst>
          </a:custGeom>
          <a:solidFill>
            <a:srgbClr val="6EBA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DAACF1-826C-BA4E-8E2A-930D47E142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902344"/>
            <a:ext cx="9086248" cy="265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27766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A0A58DF7-18E4-524B-9963-F9FDCB26ACB7}"/>
              </a:ext>
            </a:extLst>
          </p:cNvPr>
          <p:cNvSpPr/>
          <p:nvPr userDrawn="1"/>
        </p:nvSpPr>
        <p:spPr>
          <a:xfrm>
            <a:off x="-3285" y="-981"/>
            <a:ext cx="8185169" cy="7565671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3972 w 7535140"/>
              <a:gd name="connsiteY2" fmla="*/ 7566010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664 w 7535140"/>
              <a:gd name="connsiteY0" fmla="*/ 0 h 7566010"/>
              <a:gd name="connsiteX1" fmla="*/ 7535140 w 7535140"/>
              <a:gd name="connsiteY1" fmla="*/ 333 h 7566010"/>
              <a:gd name="connsiteX2" fmla="*/ 5947140 w 7535140"/>
              <a:gd name="connsiteY2" fmla="*/ 7547005 h 7566010"/>
              <a:gd name="connsiteX3" fmla="*/ 1280 w 7535140"/>
              <a:gd name="connsiteY3" fmla="*/ 7566010 h 7566010"/>
              <a:gd name="connsiteX4" fmla="*/ 664 w 7535140"/>
              <a:gd name="connsiteY4" fmla="*/ 0 h 7566010"/>
              <a:gd name="connsiteX0" fmla="*/ 0 w 7534476"/>
              <a:gd name="connsiteY0" fmla="*/ 0 h 7547005"/>
              <a:gd name="connsiteX1" fmla="*/ 7534476 w 7534476"/>
              <a:gd name="connsiteY1" fmla="*/ 333 h 7547005"/>
              <a:gd name="connsiteX2" fmla="*/ 5946476 w 7534476"/>
              <a:gd name="connsiteY2" fmla="*/ 7547005 h 7547005"/>
              <a:gd name="connsiteX3" fmla="*/ 51301 w 7534476"/>
              <a:gd name="connsiteY3" fmla="*/ 7448815 h 7547005"/>
              <a:gd name="connsiteX4" fmla="*/ 0 w 7534476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0671 h 7547005"/>
              <a:gd name="connsiteX4" fmla="*/ 664 w 7535140"/>
              <a:gd name="connsiteY4" fmla="*/ 0 h 7547005"/>
              <a:gd name="connsiteX0" fmla="*/ 664 w 7535140"/>
              <a:gd name="connsiteY0" fmla="*/ 0 h 7547005"/>
              <a:gd name="connsiteX1" fmla="*/ 7535140 w 7535140"/>
              <a:gd name="connsiteY1" fmla="*/ 333 h 7547005"/>
              <a:gd name="connsiteX2" fmla="*/ 5947140 w 7535140"/>
              <a:gd name="connsiteY2" fmla="*/ 7547005 h 7547005"/>
              <a:gd name="connsiteX3" fmla="*/ 1280 w 7535140"/>
              <a:gd name="connsiteY3" fmla="*/ 7543839 h 7547005"/>
              <a:gd name="connsiteX4" fmla="*/ 664 w 7535140"/>
              <a:gd name="connsiteY4" fmla="*/ 0 h 7547005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629503 w 8163363"/>
              <a:gd name="connsiteY3" fmla="*/ 7543506 h 7546672"/>
              <a:gd name="connsiteX4" fmla="*/ 0 w 8163363"/>
              <a:gd name="connsiteY4" fmla="*/ 8524 h 7546672"/>
              <a:gd name="connsiteX0" fmla="*/ 8921 w 8172284"/>
              <a:gd name="connsiteY0" fmla="*/ 8524 h 7546672"/>
              <a:gd name="connsiteX1" fmla="*/ 8172284 w 8172284"/>
              <a:gd name="connsiteY1" fmla="*/ 0 h 7546672"/>
              <a:gd name="connsiteX2" fmla="*/ 6584284 w 8172284"/>
              <a:gd name="connsiteY2" fmla="*/ 7546672 h 7546672"/>
              <a:gd name="connsiteX3" fmla="*/ 679 w 8172284"/>
              <a:gd name="connsiteY3" fmla="*/ 7543507 h 7546672"/>
              <a:gd name="connsiteX4" fmla="*/ 8921 w 8172284"/>
              <a:gd name="connsiteY4" fmla="*/ 8524 h 7546672"/>
              <a:gd name="connsiteX0" fmla="*/ 0 w 8163363"/>
              <a:gd name="connsiteY0" fmla="*/ 8524 h 7546672"/>
              <a:gd name="connsiteX1" fmla="*/ 8163363 w 8163363"/>
              <a:gd name="connsiteY1" fmla="*/ 0 h 7546672"/>
              <a:gd name="connsiteX2" fmla="*/ 6575363 w 8163363"/>
              <a:gd name="connsiteY2" fmla="*/ 7546672 h 7546672"/>
              <a:gd name="connsiteX3" fmla="*/ 39276 w 8163363"/>
              <a:gd name="connsiteY3" fmla="*/ 7521335 h 7546672"/>
              <a:gd name="connsiteX4" fmla="*/ 0 w 8163363"/>
              <a:gd name="connsiteY4" fmla="*/ 8524 h 7546672"/>
              <a:gd name="connsiteX0" fmla="*/ 0 w 8163363"/>
              <a:gd name="connsiteY0" fmla="*/ 8524 h 7549842"/>
              <a:gd name="connsiteX1" fmla="*/ 8163363 w 8163363"/>
              <a:gd name="connsiteY1" fmla="*/ 0 h 7549842"/>
              <a:gd name="connsiteX2" fmla="*/ 6575363 w 8163363"/>
              <a:gd name="connsiteY2" fmla="*/ 7546672 h 7549842"/>
              <a:gd name="connsiteX3" fmla="*/ 4430 w 8163363"/>
              <a:gd name="connsiteY3" fmla="*/ 7549842 h 7549842"/>
              <a:gd name="connsiteX4" fmla="*/ 0 w 8163363"/>
              <a:gd name="connsiteY4" fmla="*/ 8524 h 7549842"/>
              <a:gd name="connsiteX0" fmla="*/ 0 w 8166531"/>
              <a:gd name="connsiteY0" fmla="*/ 0 h 7550821"/>
              <a:gd name="connsiteX1" fmla="*/ 8166531 w 8166531"/>
              <a:gd name="connsiteY1" fmla="*/ 979 h 7550821"/>
              <a:gd name="connsiteX2" fmla="*/ 6578531 w 8166531"/>
              <a:gd name="connsiteY2" fmla="*/ 7547651 h 7550821"/>
              <a:gd name="connsiteX3" fmla="*/ 7598 w 8166531"/>
              <a:gd name="connsiteY3" fmla="*/ 7550821 h 7550821"/>
              <a:gd name="connsiteX4" fmla="*/ 0 w 8166531"/>
              <a:gd name="connsiteY4" fmla="*/ 0 h 7550821"/>
              <a:gd name="connsiteX0" fmla="*/ 0 w 8166531"/>
              <a:gd name="connsiteY0" fmla="*/ 0 h 7553988"/>
              <a:gd name="connsiteX1" fmla="*/ 8166531 w 8166531"/>
              <a:gd name="connsiteY1" fmla="*/ 979 h 7553988"/>
              <a:gd name="connsiteX2" fmla="*/ 6578531 w 8166531"/>
              <a:gd name="connsiteY2" fmla="*/ 7547651 h 7553988"/>
              <a:gd name="connsiteX3" fmla="*/ 4430 w 8166531"/>
              <a:gd name="connsiteY3" fmla="*/ 7553988 h 7553988"/>
              <a:gd name="connsiteX4" fmla="*/ 0 w 8166531"/>
              <a:gd name="connsiteY4" fmla="*/ 0 h 7553988"/>
              <a:gd name="connsiteX0" fmla="*/ 0 w 8166531"/>
              <a:gd name="connsiteY0" fmla="*/ 0 h 7547651"/>
              <a:gd name="connsiteX1" fmla="*/ 8166531 w 8166531"/>
              <a:gd name="connsiteY1" fmla="*/ 979 h 7547651"/>
              <a:gd name="connsiteX2" fmla="*/ 6578531 w 8166531"/>
              <a:gd name="connsiteY2" fmla="*/ 7547651 h 7547651"/>
              <a:gd name="connsiteX3" fmla="*/ 42444 w 8166531"/>
              <a:gd name="connsiteY3" fmla="*/ 7477969 h 7547651"/>
              <a:gd name="connsiteX4" fmla="*/ 0 w 8166531"/>
              <a:gd name="connsiteY4" fmla="*/ 0 h 7547651"/>
              <a:gd name="connsiteX0" fmla="*/ 109 w 8166640"/>
              <a:gd name="connsiteY0" fmla="*/ 0 h 7547651"/>
              <a:gd name="connsiteX1" fmla="*/ 8166640 w 8166640"/>
              <a:gd name="connsiteY1" fmla="*/ 979 h 7547651"/>
              <a:gd name="connsiteX2" fmla="*/ 6578640 w 8166640"/>
              <a:gd name="connsiteY2" fmla="*/ 7547651 h 7547651"/>
              <a:gd name="connsiteX3" fmla="*/ 1371 w 8166640"/>
              <a:gd name="connsiteY3" fmla="*/ 7544486 h 7547651"/>
              <a:gd name="connsiteX4" fmla="*/ 109 w 8166640"/>
              <a:gd name="connsiteY4" fmla="*/ 0 h 7547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6640" h="7547651">
                <a:moveTo>
                  <a:pt x="109" y="0"/>
                </a:moveTo>
                <a:lnTo>
                  <a:pt x="8166640" y="979"/>
                </a:lnTo>
                <a:lnTo>
                  <a:pt x="6578640" y="7547651"/>
                </a:lnTo>
                <a:lnTo>
                  <a:pt x="1371" y="7544486"/>
                </a:lnTo>
                <a:cubicBezTo>
                  <a:pt x="-2804" y="5024594"/>
                  <a:pt x="4284" y="2519892"/>
                  <a:pt x="10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3EC8497A-0590-C7D0-3E43-A416D79BBE4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77954"/>
            <a:ext cx="6627805" cy="4681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2889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BG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7DAACF1-826C-BA4E-8E2A-930D47E1429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4" y="6167739"/>
            <a:ext cx="4759465" cy="1391936"/>
          </a:xfrm>
          <a:prstGeom prst="rect">
            <a:avLst/>
          </a:prstGeom>
        </p:spPr>
      </p:pic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0C1281E9-7605-BABC-76A1-C71B514398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13995" y="0"/>
            <a:ext cx="4225780" cy="755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47181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8D6FC3E-CD7B-AD46-B255-87982940A925}"/>
              </a:ext>
            </a:extLst>
          </p:cNvPr>
          <p:cNvSpPr/>
          <p:nvPr userDrawn="1"/>
        </p:nvSpPr>
        <p:spPr>
          <a:xfrm>
            <a:off x="-1022" y="-11092"/>
            <a:ext cx="5873703" cy="7570768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71706"/>
              <a:gd name="connsiteX1" fmla="*/ 6701590 w 6701590"/>
              <a:gd name="connsiteY1" fmla="*/ 0 h 7571706"/>
              <a:gd name="connsiteX2" fmla="*/ 3958390 w 6701590"/>
              <a:gd name="connsiteY2" fmla="*/ 7571706 h 7571706"/>
              <a:gd name="connsiteX3" fmla="*/ 0 w 6701590"/>
              <a:gd name="connsiteY3" fmla="*/ 7559675 h 7571706"/>
              <a:gd name="connsiteX4" fmla="*/ 0 w 6701590"/>
              <a:gd name="connsiteY4" fmla="*/ 0 h 7571706"/>
              <a:gd name="connsiteX0" fmla="*/ 0 w 5558590"/>
              <a:gd name="connsiteY0" fmla="*/ 0 h 7571706"/>
              <a:gd name="connsiteX1" fmla="*/ 5558590 w 5558590"/>
              <a:gd name="connsiteY1" fmla="*/ 0 h 7571706"/>
              <a:gd name="connsiteX2" fmla="*/ 3958390 w 5558590"/>
              <a:gd name="connsiteY2" fmla="*/ 7571706 h 7571706"/>
              <a:gd name="connsiteX3" fmla="*/ 0 w 5558590"/>
              <a:gd name="connsiteY3" fmla="*/ 7559675 h 7571706"/>
              <a:gd name="connsiteX4" fmla="*/ 0 w 5558590"/>
              <a:gd name="connsiteY4" fmla="*/ 0 h 7571706"/>
              <a:gd name="connsiteX0" fmla="*/ 12506 w 5571096"/>
              <a:gd name="connsiteY0" fmla="*/ 0 h 7572181"/>
              <a:gd name="connsiteX1" fmla="*/ 5571096 w 5571096"/>
              <a:gd name="connsiteY1" fmla="*/ 0 h 7572181"/>
              <a:gd name="connsiteX2" fmla="*/ 3970896 w 5571096"/>
              <a:gd name="connsiteY2" fmla="*/ 7571706 h 7572181"/>
              <a:gd name="connsiteX3" fmla="*/ 0 w 5571096"/>
              <a:gd name="connsiteY3" fmla="*/ 7572181 h 7572181"/>
              <a:gd name="connsiteX4" fmla="*/ 12506 w 5571096"/>
              <a:gd name="connsiteY4" fmla="*/ 0 h 7572181"/>
              <a:gd name="connsiteX0" fmla="*/ 42 w 5867423"/>
              <a:gd name="connsiteY0" fmla="*/ 26851 h 7572181"/>
              <a:gd name="connsiteX1" fmla="*/ 5867423 w 5867423"/>
              <a:gd name="connsiteY1" fmla="*/ 0 h 7572181"/>
              <a:gd name="connsiteX2" fmla="*/ 4267223 w 5867423"/>
              <a:gd name="connsiteY2" fmla="*/ 7571706 h 7572181"/>
              <a:gd name="connsiteX3" fmla="*/ 296327 w 5867423"/>
              <a:gd name="connsiteY3" fmla="*/ 7572181 h 7572181"/>
              <a:gd name="connsiteX4" fmla="*/ 42 w 5867423"/>
              <a:gd name="connsiteY4" fmla="*/ 26851 h 7572181"/>
              <a:gd name="connsiteX0" fmla="*/ 514 w 5867895"/>
              <a:gd name="connsiteY0" fmla="*/ 26851 h 7572181"/>
              <a:gd name="connsiteX1" fmla="*/ 5867895 w 5867895"/>
              <a:gd name="connsiteY1" fmla="*/ 0 h 7572181"/>
              <a:gd name="connsiteX2" fmla="*/ 4267695 w 5867895"/>
              <a:gd name="connsiteY2" fmla="*/ 7571706 h 7572181"/>
              <a:gd name="connsiteX3" fmla="*/ 14859 w 5867895"/>
              <a:gd name="connsiteY3" fmla="*/ 7572181 h 7572181"/>
              <a:gd name="connsiteX4" fmla="*/ 514 w 5867895"/>
              <a:gd name="connsiteY4" fmla="*/ 26851 h 7572181"/>
              <a:gd name="connsiteX0" fmla="*/ 514 w 5867895"/>
              <a:gd name="connsiteY0" fmla="*/ 26851 h 7572181"/>
              <a:gd name="connsiteX1" fmla="*/ 5867895 w 5867895"/>
              <a:gd name="connsiteY1" fmla="*/ 0 h 7572181"/>
              <a:gd name="connsiteX2" fmla="*/ 4267695 w 5867895"/>
              <a:gd name="connsiteY2" fmla="*/ 7571706 h 7572181"/>
              <a:gd name="connsiteX3" fmla="*/ 14859 w 5867895"/>
              <a:gd name="connsiteY3" fmla="*/ 7572181 h 7572181"/>
              <a:gd name="connsiteX4" fmla="*/ 514 w 5867895"/>
              <a:gd name="connsiteY4" fmla="*/ 26851 h 7572181"/>
              <a:gd name="connsiteX0" fmla="*/ 514 w 5867895"/>
              <a:gd name="connsiteY0" fmla="*/ 13426 h 7572181"/>
              <a:gd name="connsiteX1" fmla="*/ 5867895 w 5867895"/>
              <a:gd name="connsiteY1" fmla="*/ 0 h 7572181"/>
              <a:gd name="connsiteX2" fmla="*/ 4267695 w 5867895"/>
              <a:gd name="connsiteY2" fmla="*/ 7571706 h 7572181"/>
              <a:gd name="connsiteX3" fmla="*/ 14859 w 5867895"/>
              <a:gd name="connsiteY3" fmla="*/ 7572181 h 7572181"/>
              <a:gd name="connsiteX4" fmla="*/ 514 w 5867895"/>
              <a:gd name="connsiteY4" fmla="*/ 13426 h 7572181"/>
              <a:gd name="connsiteX0" fmla="*/ 1039 w 5868420"/>
              <a:gd name="connsiteY0" fmla="*/ 13426 h 7572181"/>
              <a:gd name="connsiteX1" fmla="*/ 5868420 w 5868420"/>
              <a:gd name="connsiteY1" fmla="*/ 0 h 7572181"/>
              <a:gd name="connsiteX2" fmla="*/ 4268220 w 5868420"/>
              <a:gd name="connsiteY2" fmla="*/ 7571706 h 7572181"/>
              <a:gd name="connsiteX3" fmla="*/ 2703 w 5868420"/>
              <a:gd name="connsiteY3" fmla="*/ 7572181 h 7572181"/>
              <a:gd name="connsiteX4" fmla="*/ 1039 w 5868420"/>
              <a:gd name="connsiteY4" fmla="*/ 13426 h 7572181"/>
              <a:gd name="connsiteX0" fmla="*/ 1039 w 5865075"/>
              <a:gd name="connsiteY0" fmla="*/ 0 h 7558755"/>
              <a:gd name="connsiteX1" fmla="*/ 5865075 w 5865075"/>
              <a:gd name="connsiteY1" fmla="*/ 9983 h 7558755"/>
              <a:gd name="connsiteX2" fmla="*/ 4268220 w 5865075"/>
              <a:gd name="connsiteY2" fmla="*/ 7558280 h 7558755"/>
              <a:gd name="connsiteX3" fmla="*/ 2703 w 5865075"/>
              <a:gd name="connsiteY3" fmla="*/ 7558755 h 7558755"/>
              <a:gd name="connsiteX4" fmla="*/ 1039 w 5865075"/>
              <a:gd name="connsiteY4" fmla="*/ 0 h 7558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65075" h="7558755">
                <a:moveTo>
                  <a:pt x="1039" y="0"/>
                </a:moveTo>
                <a:lnTo>
                  <a:pt x="5865075" y="9983"/>
                </a:lnTo>
                <a:lnTo>
                  <a:pt x="4268220" y="7558280"/>
                </a:lnTo>
                <a:lnTo>
                  <a:pt x="2703" y="7558755"/>
                </a:lnTo>
                <a:cubicBezTo>
                  <a:pt x="6872" y="5034695"/>
                  <a:pt x="-3130" y="2524060"/>
                  <a:pt x="1039" y="0"/>
                </a:cubicBezTo>
                <a:close/>
              </a:path>
            </a:pathLst>
          </a:custGeom>
          <a:solidFill>
            <a:srgbClr val="1631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D2C889-F46E-D446-8FEF-E529953A46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22" y="5689600"/>
            <a:ext cx="7043654" cy="187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27655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4542371-4CE1-0C40-B882-EECCBABB521A}"/>
              </a:ext>
            </a:extLst>
          </p:cNvPr>
          <p:cNvSpPr/>
          <p:nvPr userDrawn="1"/>
        </p:nvSpPr>
        <p:spPr>
          <a:xfrm>
            <a:off x="29" y="-4294"/>
            <a:ext cx="6637412" cy="756884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943662 w 6622594"/>
              <a:gd name="connsiteY2" fmla="*/ 7559675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59675"/>
              <a:gd name="connsiteX1" fmla="*/ 6622594 w 6622594"/>
              <a:gd name="connsiteY1" fmla="*/ 5846 h 7559675"/>
              <a:gd name="connsiteX2" fmla="*/ 5031426 w 6622594"/>
              <a:gd name="connsiteY2" fmla="*/ 7535980 h 7559675"/>
              <a:gd name="connsiteX3" fmla="*/ 970 w 6622594"/>
              <a:gd name="connsiteY3" fmla="*/ 7559675 h 7559675"/>
              <a:gd name="connsiteX4" fmla="*/ 3522 w 6622594"/>
              <a:gd name="connsiteY4" fmla="*/ 0 h 7559675"/>
              <a:gd name="connsiteX0" fmla="*/ 3522 w 6622594"/>
              <a:gd name="connsiteY0" fmla="*/ 0 h 7571550"/>
              <a:gd name="connsiteX1" fmla="*/ 6622594 w 6622594"/>
              <a:gd name="connsiteY1" fmla="*/ 5846 h 7571550"/>
              <a:gd name="connsiteX2" fmla="*/ 5019569 w 6622594"/>
              <a:gd name="connsiteY2" fmla="*/ 7571550 h 7571550"/>
              <a:gd name="connsiteX3" fmla="*/ 970 w 6622594"/>
              <a:gd name="connsiteY3" fmla="*/ 7559675 h 7571550"/>
              <a:gd name="connsiteX4" fmla="*/ 3522 w 6622594"/>
              <a:gd name="connsiteY4" fmla="*/ 0 h 7571550"/>
              <a:gd name="connsiteX0" fmla="*/ 3522 w 6626881"/>
              <a:gd name="connsiteY0" fmla="*/ 0 h 7571550"/>
              <a:gd name="connsiteX1" fmla="*/ 6626881 w 6626881"/>
              <a:gd name="connsiteY1" fmla="*/ 1560 h 7571550"/>
              <a:gd name="connsiteX2" fmla="*/ 5019569 w 6626881"/>
              <a:gd name="connsiteY2" fmla="*/ 7571550 h 7571550"/>
              <a:gd name="connsiteX3" fmla="*/ 970 w 6626881"/>
              <a:gd name="connsiteY3" fmla="*/ 7559675 h 7571550"/>
              <a:gd name="connsiteX4" fmla="*/ 3522 w 6626881"/>
              <a:gd name="connsiteY4" fmla="*/ 0 h 7571550"/>
              <a:gd name="connsiteX0" fmla="*/ 0 w 6627646"/>
              <a:gd name="connsiteY0" fmla="*/ 0 h 7575836"/>
              <a:gd name="connsiteX1" fmla="*/ 6627646 w 6627646"/>
              <a:gd name="connsiteY1" fmla="*/ 5846 h 7575836"/>
              <a:gd name="connsiteX2" fmla="*/ 5020334 w 6627646"/>
              <a:gd name="connsiteY2" fmla="*/ 7575836 h 7575836"/>
              <a:gd name="connsiteX3" fmla="*/ 1735 w 6627646"/>
              <a:gd name="connsiteY3" fmla="*/ 7563961 h 7575836"/>
              <a:gd name="connsiteX4" fmla="*/ 0 w 6627646"/>
              <a:gd name="connsiteY4" fmla="*/ 0 h 7575836"/>
              <a:gd name="connsiteX0" fmla="*/ 0 w 6627646"/>
              <a:gd name="connsiteY0" fmla="*/ 0 h 7563961"/>
              <a:gd name="connsiteX1" fmla="*/ 6627646 w 6627646"/>
              <a:gd name="connsiteY1" fmla="*/ 5846 h 7563961"/>
              <a:gd name="connsiteX2" fmla="*/ 5023505 w 6627646"/>
              <a:gd name="connsiteY2" fmla="*/ 7556816 h 7563961"/>
              <a:gd name="connsiteX3" fmla="*/ 1735 w 6627646"/>
              <a:gd name="connsiteY3" fmla="*/ 7563961 h 7563961"/>
              <a:gd name="connsiteX4" fmla="*/ 0 w 6627646"/>
              <a:gd name="connsiteY4" fmla="*/ 0 h 7563961"/>
              <a:gd name="connsiteX0" fmla="*/ 0 w 6627646"/>
              <a:gd name="connsiteY0" fmla="*/ 0 h 7556816"/>
              <a:gd name="connsiteX1" fmla="*/ 6627646 w 6627646"/>
              <a:gd name="connsiteY1" fmla="*/ 5846 h 7556816"/>
              <a:gd name="connsiteX2" fmla="*/ 5023505 w 6627646"/>
              <a:gd name="connsiteY2" fmla="*/ 7556816 h 7556816"/>
              <a:gd name="connsiteX3" fmla="*/ 58801 w 6627646"/>
              <a:gd name="connsiteY3" fmla="*/ 7468862 h 7556816"/>
              <a:gd name="connsiteX4" fmla="*/ 0 w 6627646"/>
              <a:gd name="connsiteY4" fmla="*/ 0 h 7556816"/>
              <a:gd name="connsiteX0" fmla="*/ 0 w 6627646"/>
              <a:gd name="connsiteY0" fmla="*/ 0 h 7556816"/>
              <a:gd name="connsiteX1" fmla="*/ 6627646 w 6627646"/>
              <a:gd name="connsiteY1" fmla="*/ 5846 h 7556816"/>
              <a:gd name="connsiteX2" fmla="*/ 5023505 w 6627646"/>
              <a:gd name="connsiteY2" fmla="*/ 7556816 h 7556816"/>
              <a:gd name="connsiteX3" fmla="*/ 1735 w 6627646"/>
              <a:gd name="connsiteY3" fmla="*/ 7554451 h 7556816"/>
              <a:gd name="connsiteX4" fmla="*/ 0 w 6627646"/>
              <a:gd name="connsiteY4" fmla="*/ 0 h 75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27646" h="7556816">
                <a:moveTo>
                  <a:pt x="0" y="0"/>
                </a:moveTo>
                <a:lnTo>
                  <a:pt x="6627646" y="5846"/>
                </a:lnTo>
                <a:lnTo>
                  <a:pt x="5023505" y="7556816"/>
                </a:lnTo>
                <a:lnTo>
                  <a:pt x="1735" y="7554451"/>
                </a:lnTo>
                <a:cubicBezTo>
                  <a:pt x="-2440" y="5034559"/>
                  <a:pt x="4175" y="2519892"/>
                  <a:pt x="0" y="0"/>
                </a:cubicBez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45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76307F-8EAB-3446-B1DF-9F926C2171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3" y="5398474"/>
            <a:ext cx="6805834" cy="21611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6698799-18C5-F04B-B901-3701D873336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90" y="1"/>
            <a:ext cx="1935703" cy="224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55582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BG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FE66793-491C-B643-80FC-62FE099314D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61"/>
          <a:stretch/>
        </p:blipFill>
        <p:spPr>
          <a:xfrm>
            <a:off x="12099851" y="974121"/>
            <a:ext cx="1339128" cy="65966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36751B-2292-E84E-BBA9-CED65B708121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89" y="0"/>
            <a:ext cx="2317872" cy="281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46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30884"/>
            <a:ext cx="6840071" cy="4828792"/>
          </a:xfrm>
          <a:prstGeom prst="rect">
            <a:avLst/>
          </a:prstGeom>
        </p:spPr>
      </p:pic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083B3D9C-DD35-572F-3988-B108CF225A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1116235" cy="33674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8734E6-E283-13E6-ADC2-9D14367054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669842" y="0"/>
            <a:ext cx="1769931" cy="7559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E35BE6-345A-F89C-B8B1-56668F69CB97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026" y="3299849"/>
            <a:ext cx="2790089" cy="95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3744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D915F5-2958-5312-A332-9B849CFF08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55"/>
          <a:stretch/>
        </p:blipFill>
        <p:spPr>
          <a:xfrm>
            <a:off x="4578991" y="-1"/>
            <a:ext cx="8860784" cy="7559675"/>
          </a:xfrm>
          <a:prstGeom prst="rect">
            <a:avLst/>
          </a:prstGeom>
        </p:spPr>
      </p:pic>
      <p:sp>
        <p:nvSpPr>
          <p:cNvPr id="3" name="Rectangle 7">
            <a:extLst>
              <a:ext uri="{FF2B5EF4-FFF2-40B4-BE49-F238E27FC236}">
                <a16:creationId xmlns:a16="http://schemas.microsoft.com/office/drawing/2014/main" id="{86C5C733-B6A8-EBDE-E537-CA730AE03CF1}"/>
              </a:ext>
            </a:extLst>
          </p:cNvPr>
          <p:cNvSpPr/>
          <p:nvPr userDrawn="1"/>
        </p:nvSpPr>
        <p:spPr>
          <a:xfrm>
            <a:off x="-14478" y="1"/>
            <a:ext cx="7868751" cy="7561766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167161 w 7868751"/>
              <a:gd name="connsiteY3" fmla="*/ 7559675 h 7559675"/>
              <a:gd name="connsiteX4" fmla="*/ 0 w 7868751"/>
              <a:gd name="connsiteY4" fmla="*/ 0 h 7559675"/>
              <a:gd name="connsiteX0" fmla="*/ 0 w 7868751"/>
              <a:gd name="connsiteY0" fmla="*/ 0 h 7567109"/>
              <a:gd name="connsiteX1" fmla="*/ 7868751 w 7868751"/>
              <a:gd name="connsiteY1" fmla="*/ 0 h 7567109"/>
              <a:gd name="connsiteX2" fmla="*/ 6280583 w 7868751"/>
              <a:gd name="connsiteY2" fmla="*/ 7559675 h 7567109"/>
              <a:gd name="connsiteX3" fmla="*/ 22302 w 7868751"/>
              <a:gd name="connsiteY3" fmla="*/ 7567109 h 7567109"/>
              <a:gd name="connsiteX4" fmla="*/ 0 w 7868751"/>
              <a:gd name="connsiteY4" fmla="*/ 0 h 7567109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29736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59675"/>
              <a:gd name="connsiteX1" fmla="*/ 7868751 w 7868751"/>
              <a:gd name="connsiteY1" fmla="*/ 0 h 7559675"/>
              <a:gd name="connsiteX2" fmla="*/ 6280583 w 7868751"/>
              <a:gd name="connsiteY2" fmla="*/ 7559675 h 7559675"/>
              <a:gd name="connsiteX3" fmla="*/ 14867 w 7868751"/>
              <a:gd name="connsiteY3" fmla="*/ 7552241 h 7559675"/>
              <a:gd name="connsiteX4" fmla="*/ 0 w 7868751"/>
              <a:gd name="connsiteY4" fmla="*/ 0 h 7559675"/>
              <a:gd name="connsiteX0" fmla="*/ 0 w 7868751"/>
              <a:gd name="connsiteY0" fmla="*/ 0 h 7561766"/>
              <a:gd name="connsiteX1" fmla="*/ 7868751 w 7868751"/>
              <a:gd name="connsiteY1" fmla="*/ 0 h 7561766"/>
              <a:gd name="connsiteX2" fmla="*/ 6280583 w 7868751"/>
              <a:gd name="connsiteY2" fmla="*/ 7559675 h 7561766"/>
              <a:gd name="connsiteX3" fmla="*/ 11692 w 7868751"/>
              <a:gd name="connsiteY3" fmla="*/ 7561766 h 7561766"/>
              <a:gd name="connsiteX4" fmla="*/ 0 w 7868751"/>
              <a:gd name="connsiteY4" fmla="*/ 0 h 7561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68751" h="7561766">
                <a:moveTo>
                  <a:pt x="0" y="0"/>
                </a:moveTo>
                <a:lnTo>
                  <a:pt x="7868751" y="0"/>
                </a:lnTo>
                <a:lnTo>
                  <a:pt x="6280583" y="7559675"/>
                </a:lnTo>
                <a:lnTo>
                  <a:pt x="11692" y="7561766"/>
                </a:lnTo>
                <a:cubicBezTo>
                  <a:pt x="6736" y="5044352"/>
                  <a:pt x="4956" y="2517414"/>
                  <a:pt x="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13" name="Picture 12" descr="A picture containing shape&#10;&#10;Description automatically generated">
            <a:extLst>
              <a:ext uri="{FF2B5EF4-FFF2-40B4-BE49-F238E27FC236}">
                <a16:creationId xmlns:a16="http://schemas.microsoft.com/office/drawing/2014/main" id="{A313E778-C191-C857-4CFE-0214764643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8472921" cy="25667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8675D6-3F09-D441-AB44-D2A3BC69341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684" y="1379853"/>
            <a:ext cx="2790089" cy="959976"/>
          </a:xfrm>
          <a:prstGeom prst="rect">
            <a:avLst/>
          </a:prstGeom>
        </p:spPr>
      </p:pic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207081B3-B327-2327-4FC1-E76D33DF2C05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78" y="3841215"/>
            <a:ext cx="5267266" cy="371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36089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Unit Ai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F8D68D6-53C0-5327-79A1-FEB85F1EAEF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92975" y="0"/>
            <a:ext cx="6146800" cy="7560438"/>
          </a:xfrm>
          <a:prstGeom prst="rect">
            <a:avLst/>
          </a:prstGeom>
        </p:spPr>
      </p:pic>
      <p:sp>
        <p:nvSpPr>
          <p:cNvPr id="9" name="Rectangle 7">
            <a:extLst>
              <a:ext uri="{FF2B5EF4-FFF2-40B4-BE49-F238E27FC236}">
                <a16:creationId xmlns:a16="http://schemas.microsoft.com/office/drawing/2014/main" id="{38C3B0FA-1B98-C710-D470-F6F603C7EE79}"/>
              </a:ext>
            </a:extLst>
          </p:cNvPr>
          <p:cNvSpPr/>
          <p:nvPr userDrawn="1"/>
        </p:nvSpPr>
        <p:spPr>
          <a:xfrm>
            <a:off x="0" y="-1"/>
            <a:ext cx="9530417" cy="7559675"/>
          </a:xfrm>
          <a:custGeom>
            <a:avLst/>
            <a:gdLst>
              <a:gd name="connsiteX0" fmla="*/ 0 w 5053264"/>
              <a:gd name="connsiteY0" fmla="*/ 0 h 7559675"/>
              <a:gd name="connsiteX1" fmla="*/ 5053264 w 5053264"/>
              <a:gd name="connsiteY1" fmla="*/ 0 h 7559675"/>
              <a:gd name="connsiteX2" fmla="*/ 5053264 w 5053264"/>
              <a:gd name="connsiteY2" fmla="*/ 7559675 h 7559675"/>
              <a:gd name="connsiteX3" fmla="*/ 0 w 5053264"/>
              <a:gd name="connsiteY3" fmla="*/ 7559675 h 7559675"/>
              <a:gd name="connsiteX4" fmla="*/ 0 w 5053264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053264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6701590"/>
              <a:gd name="connsiteY0" fmla="*/ 0 h 7559675"/>
              <a:gd name="connsiteX1" fmla="*/ 6701590 w 6701590"/>
              <a:gd name="connsiteY1" fmla="*/ 0 h 7559675"/>
              <a:gd name="connsiteX2" fmla="*/ 5113422 w 6701590"/>
              <a:gd name="connsiteY2" fmla="*/ 7559675 h 7559675"/>
              <a:gd name="connsiteX3" fmla="*/ 0 w 6701590"/>
              <a:gd name="connsiteY3" fmla="*/ 7559675 h 7559675"/>
              <a:gd name="connsiteX4" fmla="*/ 0 w 6701590"/>
              <a:gd name="connsiteY4" fmla="*/ 0 h 7559675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11342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03255"/>
              <a:gd name="connsiteY0" fmla="*/ 25052 h 7584727"/>
              <a:gd name="connsiteX1" fmla="*/ 7503255 w 7503255"/>
              <a:gd name="connsiteY1" fmla="*/ 0 h 7584727"/>
              <a:gd name="connsiteX2" fmla="*/ 5902562 w 7503255"/>
              <a:gd name="connsiteY2" fmla="*/ 7584727 h 7584727"/>
              <a:gd name="connsiteX3" fmla="*/ 0 w 7503255"/>
              <a:gd name="connsiteY3" fmla="*/ 7584727 h 7584727"/>
              <a:gd name="connsiteX4" fmla="*/ 0 w 7503255"/>
              <a:gd name="connsiteY4" fmla="*/ 25052 h 7584727"/>
              <a:gd name="connsiteX0" fmla="*/ 0 w 7515781"/>
              <a:gd name="connsiteY0" fmla="*/ 25052 h 7584727"/>
              <a:gd name="connsiteX1" fmla="*/ 7515781 w 7515781"/>
              <a:gd name="connsiteY1" fmla="*/ 0 h 7584727"/>
              <a:gd name="connsiteX2" fmla="*/ 5915088 w 7515781"/>
              <a:gd name="connsiteY2" fmla="*/ 7584727 h 7584727"/>
              <a:gd name="connsiteX3" fmla="*/ 12526 w 7515781"/>
              <a:gd name="connsiteY3" fmla="*/ 7584727 h 7584727"/>
              <a:gd name="connsiteX4" fmla="*/ 0 w 7515781"/>
              <a:gd name="connsiteY4" fmla="*/ 25052 h 7584727"/>
              <a:gd name="connsiteX0" fmla="*/ 0 w 7540833"/>
              <a:gd name="connsiteY0" fmla="*/ 25052 h 7584727"/>
              <a:gd name="connsiteX1" fmla="*/ 7540833 w 7540833"/>
              <a:gd name="connsiteY1" fmla="*/ 0 h 7584727"/>
              <a:gd name="connsiteX2" fmla="*/ 5940140 w 7540833"/>
              <a:gd name="connsiteY2" fmla="*/ 7584727 h 7584727"/>
              <a:gd name="connsiteX3" fmla="*/ 37578 w 7540833"/>
              <a:gd name="connsiteY3" fmla="*/ 7584727 h 7584727"/>
              <a:gd name="connsiteX4" fmla="*/ 0 w 7540833"/>
              <a:gd name="connsiteY4" fmla="*/ 25052 h 7584727"/>
              <a:gd name="connsiteX0" fmla="*/ 0 w 7531308"/>
              <a:gd name="connsiteY0" fmla="*/ 6002 h 7565677"/>
              <a:gd name="connsiteX1" fmla="*/ 7531308 w 7531308"/>
              <a:gd name="connsiteY1" fmla="*/ 0 h 7565677"/>
              <a:gd name="connsiteX2" fmla="*/ 5940140 w 7531308"/>
              <a:gd name="connsiteY2" fmla="*/ 7565677 h 7565677"/>
              <a:gd name="connsiteX3" fmla="*/ 37578 w 7531308"/>
              <a:gd name="connsiteY3" fmla="*/ 7565677 h 7565677"/>
              <a:gd name="connsiteX4" fmla="*/ 0 w 7531308"/>
              <a:gd name="connsiteY4" fmla="*/ 6002 h 7565677"/>
              <a:gd name="connsiteX0" fmla="*/ 3522 w 7534830"/>
              <a:gd name="connsiteY0" fmla="*/ 6002 h 7565677"/>
              <a:gd name="connsiteX1" fmla="*/ 7534830 w 7534830"/>
              <a:gd name="connsiteY1" fmla="*/ 0 h 7565677"/>
              <a:gd name="connsiteX2" fmla="*/ 5943662 w 7534830"/>
              <a:gd name="connsiteY2" fmla="*/ 7565677 h 7565677"/>
              <a:gd name="connsiteX3" fmla="*/ 970 w 7534830"/>
              <a:gd name="connsiteY3" fmla="*/ 7565677 h 7565677"/>
              <a:gd name="connsiteX4" fmla="*/ 3522 w 7534830"/>
              <a:gd name="connsiteY4" fmla="*/ 6002 h 7565677"/>
              <a:gd name="connsiteX0" fmla="*/ 3522 w 9538404"/>
              <a:gd name="connsiteY0" fmla="*/ 6002 h 7565677"/>
              <a:gd name="connsiteX1" fmla="*/ 9538404 w 9538404"/>
              <a:gd name="connsiteY1" fmla="*/ 0 h 7565677"/>
              <a:gd name="connsiteX2" fmla="*/ 5943662 w 9538404"/>
              <a:gd name="connsiteY2" fmla="*/ 7565677 h 7565677"/>
              <a:gd name="connsiteX3" fmla="*/ 970 w 9538404"/>
              <a:gd name="connsiteY3" fmla="*/ 7565677 h 7565677"/>
              <a:gd name="connsiteX4" fmla="*/ 3522 w 9538404"/>
              <a:gd name="connsiteY4" fmla="*/ 6002 h 7565677"/>
              <a:gd name="connsiteX0" fmla="*/ 3522 w 9538404"/>
              <a:gd name="connsiteY0" fmla="*/ 6002 h 7565677"/>
              <a:gd name="connsiteX1" fmla="*/ 9538404 w 9538404"/>
              <a:gd name="connsiteY1" fmla="*/ 0 h 7565677"/>
              <a:gd name="connsiteX2" fmla="*/ 7908206 w 9538404"/>
              <a:gd name="connsiteY2" fmla="*/ 7565677 h 7565677"/>
              <a:gd name="connsiteX3" fmla="*/ 970 w 9538404"/>
              <a:gd name="connsiteY3" fmla="*/ 7565677 h 7565677"/>
              <a:gd name="connsiteX4" fmla="*/ 3522 w 9538404"/>
              <a:gd name="connsiteY4" fmla="*/ 6002 h 7565677"/>
              <a:gd name="connsiteX0" fmla="*/ 3522 w 9538404"/>
              <a:gd name="connsiteY0" fmla="*/ 0 h 7566010"/>
              <a:gd name="connsiteX1" fmla="*/ 9538404 w 9538404"/>
              <a:gd name="connsiteY1" fmla="*/ 333 h 7566010"/>
              <a:gd name="connsiteX2" fmla="*/ 7908206 w 9538404"/>
              <a:gd name="connsiteY2" fmla="*/ 7566010 h 7566010"/>
              <a:gd name="connsiteX3" fmla="*/ 970 w 9538404"/>
              <a:gd name="connsiteY3" fmla="*/ 7566010 h 7566010"/>
              <a:gd name="connsiteX4" fmla="*/ 3522 w 9538404"/>
              <a:gd name="connsiteY4" fmla="*/ 0 h 7566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38404" h="7566010">
                <a:moveTo>
                  <a:pt x="3522" y="0"/>
                </a:moveTo>
                <a:lnTo>
                  <a:pt x="9538404" y="333"/>
                </a:lnTo>
                <a:lnTo>
                  <a:pt x="7908206" y="7566010"/>
                </a:lnTo>
                <a:lnTo>
                  <a:pt x="970" y="7566010"/>
                </a:lnTo>
                <a:cubicBezTo>
                  <a:pt x="-3205" y="5046118"/>
                  <a:pt x="7697" y="2519892"/>
                  <a:pt x="3522" y="0"/>
                </a:cubicBezTo>
                <a:close/>
              </a:path>
            </a:pathLst>
          </a:custGeom>
          <a:solidFill>
            <a:srgbClr val="1A7B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94FB5AAD-5E9F-42AD-B24D-2BC8589EFD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72615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D0898A-9970-7A58-976C-58EC2A55F5F2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2" y="1981200"/>
            <a:ext cx="1321402" cy="557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997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 BG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D0898A-9970-7A58-976C-58EC2A55F5F2}"/>
              </a:ext>
            </a:extLst>
          </p:cNvPr>
          <p:cNvSpPr/>
          <p:nvPr userDrawn="1"/>
        </p:nvSpPr>
        <p:spPr>
          <a:xfrm>
            <a:off x="-1" y="1"/>
            <a:ext cx="13439775" cy="2357438"/>
          </a:xfrm>
          <a:custGeom>
            <a:avLst/>
            <a:gdLst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2357438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  <a:gd name="connsiteX0" fmla="*/ 0 w 13439775"/>
              <a:gd name="connsiteY0" fmla="*/ 0 h 2357438"/>
              <a:gd name="connsiteX1" fmla="*/ 13439775 w 13439775"/>
              <a:gd name="connsiteY1" fmla="*/ 0 h 2357438"/>
              <a:gd name="connsiteX2" fmla="*/ 13439775 w 13439775"/>
              <a:gd name="connsiteY2" fmla="*/ 1185863 h 2357438"/>
              <a:gd name="connsiteX3" fmla="*/ 0 w 13439775"/>
              <a:gd name="connsiteY3" fmla="*/ 2357438 h 2357438"/>
              <a:gd name="connsiteX4" fmla="*/ 0 w 13439775"/>
              <a:gd name="connsiteY4" fmla="*/ 0 h 235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39775" h="2357438">
                <a:moveTo>
                  <a:pt x="0" y="0"/>
                </a:moveTo>
                <a:lnTo>
                  <a:pt x="13439775" y="0"/>
                </a:lnTo>
                <a:lnTo>
                  <a:pt x="13439775" y="1185863"/>
                </a:lnTo>
                <a:lnTo>
                  <a:pt x="0" y="23574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65118"/>
            <a:ext cx="7499838" cy="5294558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9FBCF12B-4B55-BD3D-7FCA-756CA932FF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18372" y="1981200"/>
            <a:ext cx="1321402" cy="557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978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 BG 8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6312F924-2CCA-3ED6-1E3B-2A912085A34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580"/>
            <a:ext cx="4484831" cy="3166095"/>
          </a:xfrm>
          <a:prstGeom prst="rect">
            <a:avLst/>
          </a:prstGeom>
        </p:spPr>
      </p:pic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29656939-0F79-1341-AA23-290F3C34B3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86458" y="1864457"/>
            <a:ext cx="1253316" cy="5695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39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slideLayout" Target="../slideLayouts/slideLayout84.xml"/><Relationship Id="rId89" Type="http://schemas.openxmlformats.org/officeDocument/2006/relationships/slideLayout" Target="../slideLayouts/slideLayout89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102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5.xml"/><Relationship Id="rId90" Type="http://schemas.openxmlformats.org/officeDocument/2006/relationships/slideLayout" Target="../slideLayouts/slideLayout90.xml"/><Relationship Id="rId95" Type="http://schemas.openxmlformats.org/officeDocument/2006/relationships/slideLayout" Target="../slideLayouts/slideLayout95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0" Type="http://schemas.openxmlformats.org/officeDocument/2006/relationships/slideLayout" Target="../slideLayouts/slideLayout80.xml"/><Relationship Id="rId85" Type="http://schemas.openxmlformats.org/officeDocument/2006/relationships/slideLayout" Target="../slideLayouts/slideLayout85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103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83" Type="http://schemas.openxmlformats.org/officeDocument/2006/relationships/slideLayout" Target="../slideLayouts/slideLayout83.xml"/><Relationship Id="rId88" Type="http://schemas.openxmlformats.org/officeDocument/2006/relationships/slideLayout" Target="../slideLayouts/slideLayout88.xml"/><Relationship Id="rId91" Type="http://schemas.openxmlformats.org/officeDocument/2006/relationships/slideLayout" Target="../slideLayouts/slideLayout91.xml"/><Relationship Id="rId96" Type="http://schemas.openxmlformats.org/officeDocument/2006/relationships/slideLayout" Target="../slideLayouts/slideLayout9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86" Type="http://schemas.openxmlformats.org/officeDocument/2006/relationships/slideLayout" Target="../slideLayouts/slideLayout86.xml"/><Relationship Id="rId94" Type="http://schemas.openxmlformats.org/officeDocument/2006/relationships/slideLayout" Target="../slideLayouts/slideLayout94.xml"/><Relationship Id="rId99" Type="http://schemas.openxmlformats.org/officeDocument/2006/relationships/slideLayout" Target="../slideLayouts/slideLayout99.xml"/><Relationship Id="rId101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97" Type="http://schemas.openxmlformats.org/officeDocument/2006/relationships/slideLayout" Target="../slideLayouts/slideLayout97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9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Relationship Id="rId87" Type="http://schemas.openxmlformats.org/officeDocument/2006/relationships/slideLayout" Target="../slideLayouts/slideLayout87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56" Type="http://schemas.openxmlformats.org/officeDocument/2006/relationships/slideLayout" Target="../slideLayouts/slideLayout56.xml"/><Relationship Id="rId77" Type="http://schemas.openxmlformats.org/officeDocument/2006/relationships/slideLayout" Target="../slideLayouts/slideLayout77.xml"/><Relationship Id="rId100" Type="http://schemas.openxmlformats.org/officeDocument/2006/relationships/slideLayout" Target="../slideLayouts/slideLayout100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93" Type="http://schemas.openxmlformats.org/officeDocument/2006/relationships/slideLayout" Target="../slideLayouts/slideLayout93.xml"/><Relationship Id="rId9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784D52-8876-4D03-89D3-28CFA1086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745" y="444483"/>
            <a:ext cx="12332286" cy="437684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DAA5A-764A-483D-93A4-542F55B266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3745" y="1484466"/>
            <a:ext cx="12332286" cy="46542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76CBA-0A63-4C0F-A35E-89B9E4BC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63801" y="7220847"/>
            <a:ext cx="1987749" cy="132793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l">
              <a:defRPr sz="8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98F3E-AE29-4BA7-B8FE-B6F974D7165A}" type="datetime4">
              <a:rPr lang="en-GB" smtClean="0"/>
              <a:t>26 October 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BEF8D-5DC0-46E0-92EA-E1EEEA6425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964796" y="7220847"/>
            <a:ext cx="3394403" cy="132793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r">
              <a:defRPr sz="8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0DBD0-81E0-4F41-B603-8295E4A2D2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9199" y="7220847"/>
            <a:ext cx="570759" cy="132793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>
            <a:lvl1pPr algn="r">
              <a:defRPr sz="863">
                <a:solidFill>
                  <a:schemeClr val="accent3"/>
                </a:solidFill>
              </a:defRPr>
            </a:lvl1pPr>
          </a:lstStyle>
          <a:p>
            <a:fld id="{DA2DEF24-3082-41B6-80F7-1B7FD250D1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22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78" r:id="rId2"/>
    <p:sldLayoutId id="2147483679" r:id="rId3"/>
    <p:sldLayoutId id="2147483720" r:id="rId4"/>
    <p:sldLayoutId id="2147483680" r:id="rId5"/>
    <p:sldLayoutId id="2147483699" r:id="rId6"/>
    <p:sldLayoutId id="2147483698" r:id="rId7"/>
    <p:sldLayoutId id="2147483711" r:id="rId8"/>
    <p:sldLayoutId id="2147483712" r:id="rId9"/>
    <p:sldLayoutId id="2147483751" r:id="rId10"/>
    <p:sldLayoutId id="2147483700" r:id="rId11"/>
    <p:sldLayoutId id="2147483776" r:id="rId12"/>
    <p:sldLayoutId id="2147483748" r:id="rId13"/>
    <p:sldLayoutId id="2147483716" r:id="rId14"/>
    <p:sldLayoutId id="2147483749" r:id="rId15"/>
    <p:sldLayoutId id="2147483771" r:id="rId16"/>
    <p:sldLayoutId id="2147483755" r:id="rId17"/>
    <p:sldLayoutId id="2147483761" r:id="rId18"/>
    <p:sldLayoutId id="2147483758" r:id="rId19"/>
    <p:sldLayoutId id="2147483764" r:id="rId20"/>
    <p:sldLayoutId id="2147483765" r:id="rId21"/>
    <p:sldLayoutId id="2147483757" r:id="rId22"/>
    <p:sldLayoutId id="2147483723" r:id="rId23"/>
    <p:sldLayoutId id="2147483724" r:id="rId24"/>
    <p:sldLayoutId id="2147483657" r:id="rId25"/>
    <p:sldLayoutId id="2147483721" r:id="rId26"/>
    <p:sldLayoutId id="2147483756" r:id="rId27"/>
    <p:sldLayoutId id="2147483681" r:id="rId28"/>
    <p:sldLayoutId id="2147483691" r:id="rId29"/>
    <p:sldLayoutId id="2147483701" r:id="rId30"/>
    <p:sldLayoutId id="2147483682" r:id="rId31"/>
    <p:sldLayoutId id="2147483713" r:id="rId32"/>
    <p:sldLayoutId id="2147483683" r:id="rId33"/>
    <p:sldLayoutId id="2147483782" r:id="rId34"/>
    <p:sldLayoutId id="2147483777" r:id="rId35"/>
    <p:sldLayoutId id="2147483709" r:id="rId36"/>
    <p:sldLayoutId id="2147483707" r:id="rId37"/>
    <p:sldLayoutId id="2147483690" r:id="rId38"/>
    <p:sldLayoutId id="2147483697" r:id="rId39"/>
    <p:sldLayoutId id="2147483692" r:id="rId40"/>
    <p:sldLayoutId id="2147483684" r:id="rId41"/>
    <p:sldLayoutId id="2147483718" r:id="rId42"/>
    <p:sldLayoutId id="2147483685" r:id="rId43"/>
    <p:sldLayoutId id="2147483768" r:id="rId44"/>
    <p:sldLayoutId id="2147483752" r:id="rId45"/>
    <p:sldLayoutId id="2147483754" r:id="rId46"/>
    <p:sldLayoutId id="2147483767" r:id="rId47"/>
    <p:sldLayoutId id="2147483710" r:id="rId48"/>
    <p:sldLayoutId id="2147483702" r:id="rId49"/>
    <p:sldLayoutId id="2147483786" r:id="rId50"/>
    <p:sldLayoutId id="2147483785" r:id="rId51"/>
    <p:sldLayoutId id="2147483725" r:id="rId52"/>
    <p:sldLayoutId id="2147483766" r:id="rId53"/>
    <p:sldLayoutId id="2147483708" r:id="rId54"/>
    <p:sldLayoutId id="2147483784" r:id="rId55"/>
    <p:sldLayoutId id="2147483753" r:id="rId56"/>
    <p:sldLayoutId id="2147483695" r:id="rId57"/>
    <p:sldLayoutId id="2147483686" r:id="rId58"/>
    <p:sldLayoutId id="2147483687" r:id="rId59"/>
    <p:sldLayoutId id="2147483787" r:id="rId60"/>
    <p:sldLayoutId id="2147483706" r:id="rId61"/>
    <p:sldLayoutId id="2147483772" r:id="rId62"/>
    <p:sldLayoutId id="2147483778" r:id="rId63"/>
    <p:sldLayoutId id="2147483783" r:id="rId64"/>
    <p:sldLayoutId id="2147483788" r:id="rId65"/>
    <p:sldLayoutId id="2147483774" r:id="rId66"/>
    <p:sldLayoutId id="2147483773" r:id="rId67"/>
    <p:sldLayoutId id="2147483714" r:id="rId68"/>
    <p:sldLayoutId id="2147483693" r:id="rId69"/>
    <p:sldLayoutId id="2147483781" r:id="rId70"/>
    <p:sldLayoutId id="2147483694" r:id="rId71"/>
    <p:sldLayoutId id="2147483727" r:id="rId72"/>
    <p:sldLayoutId id="2147483750" r:id="rId73"/>
    <p:sldLayoutId id="2147483769" r:id="rId74"/>
    <p:sldLayoutId id="2147483715" r:id="rId75"/>
    <p:sldLayoutId id="2147483696" r:id="rId76"/>
    <p:sldLayoutId id="2147483770" r:id="rId77"/>
    <p:sldLayoutId id="2147483775" r:id="rId78"/>
    <p:sldLayoutId id="2147483760" r:id="rId79"/>
    <p:sldLayoutId id="2147483759" r:id="rId80"/>
    <p:sldLayoutId id="2147483688" r:id="rId81"/>
    <p:sldLayoutId id="2147483722" r:id="rId82"/>
    <p:sldLayoutId id="2147483779" r:id="rId83"/>
    <p:sldLayoutId id="2147483762" r:id="rId84"/>
    <p:sldLayoutId id="2147483763" r:id="rId85"/>
    <p:sldLayoutId id="2147483662" r:id="rId86"/>
    <p:sldLayoutId id="2147483668" r:id="rId87"/>
    <p:sldLayoutId id="2147483705" r:id="rId88"/>
    <p:sldLayoutId id="2147483717" r:id="rId89"/>
    <p:sldLayoutId id="2147483726" r:id="rId90"/>
    <p:sldLayoutId id="2147483704" r:id="rId91"/>
    <p:sldLayoutId id="2147483719" r:id="rId92"/>
    <p:sldLayoutId id="2147483703" r:id="rId93"/>
    <p:sldLayoutId id="2147483664" r:id="rId94"/>
    <p:sldLayoutId id="2147483667" r:id="rId95"/>
    <p:sldLayoutId id="2147483666" r:id="rId96"/>
    <p:sldLayoutId id="2147483689" r:id="rId97"/>
    <p:sldLayoutId id="2147483730" r:id="rId98"/>
    <p:sldLayoutId id="2147483731" r:id="rId99"/>
    <p:sldLayoutId id="2147483738" r:id="rId100"/>
    <p:sldLayoutId id="2147483780" r:id="rId101"/>
    <p:sldLayoutId id="2147483740" r:id="rId102"/>
  </p:sldLayoutIdLst>
  <p:hf sldNum="0" hdr="0" ftr="0" dt="0"/>
  <p:txStyles>
    <p:titleStyle>
      <a:lvl1pPr algn="l" defTabSz="801821" rtl="0" eaLnBrk="1" latinLnBrk="0" hangingPunct="1">
        <a:lnSpc>
          <a:spcPct val="85000"/>
        </a:lnSpc>
        <a:spcBef>
          <a:spcPts val="1943"/>
        </a:spcBef>
        <a:buNone/>
        <a:defRPr sz="3346" b="1" kern="0" cap="all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801821" rtl="0" eaLnBrk="1" latinLnBrk="0" hangingPunct="1">
        <a:lnSpc>
          <a:spcPct val="85000"/>
        </a:lnSpc>
        <a:spcBef>
          <a:spcPts val="2590"/>
        </a:spcBef>
        <a:spcAft>
          <a:spcPts val="863"/>
        </a:spcAft>
        <a:buFont typeface="Arial" panose="020B0604020202020204" pitchFamily="34" charset="0"/>
        <a:buNone/>
        <a:defRPr sz="2455" b="1" kern="1200" cap="all" baseline="0">
          <a:solidFill>
            <a:schemeClr val="tx2"/>
          </a:solidFill>
          <a:latin typeface="+mj-lt"/>
          <a:ea typeface="+mn-ea"/>
          <a:cs typeface="+mn-cs"/>
        </a:defRPr>
      </a:lvl1pPr>
      <a:lvl2pPr marL="0" indent="0" algn="l" defTabSz="801821" rtl="0" eaLnBrk="1" latinLnBrk="0" hangingPunct="1">
        <a:lnSpc>
          <a:spcPct val="85000"/>
        </a:lnSpc>
        <a:spcBef>
          <a:spcPts val="1943"/>
        </a:spcBef>
        <a:buFont typeface="Arial" panose="020B0604020202020204" pitchFamily="34" charset="0"/>
        <a:buNone/>
        <a:defRPr sz="1943" b="1" kern="1200" cap="all" baseline="0">
          <a:solidFill>
            <a:schemeClr val="accent1"/>
          </a:solidFill>
          <a:latin typeface="+mj-lt"/>
          <a:ea typeface="+mn-ea"/>
          <a:cs typeface="+mn-cs"/>
        </a:defRPr>
      </a:lvl2pPr>
      <a:lvl3pPr marL="0" indent="0" algn="l" defTabSz="801821" rtl="0" eaLnBrk="1" latinLnBrk="0" hangingPunct="1">
        <a:lnSpc>
          <a:spcPct val="95000"/>
        </a:lnSpc>
        <a:spcBef>
          <a:spcPts val="863"/>
        </a:spcBef>
        <a:buFont typeface="Arial" panose="020B0604020202020204" pitchFamily="34" charset="0"/>
        <a:buNone/>
        <a:defRPr sz="1511" b="0" kern="1200">
          <a:solidFill>
            <a:schemeClr val="tx2"/>
          </a:solidFill>
          <a:latin typeface="+mn-lt"/>
          <a:ea typeface="+mn-ea"/>
          <a:cs typeface="+mn-cs"/>
        </a:defRPr>
      </a:lvl3pPr>
      <a:lvl4pPr marL="0" indent="0" algn="l" defTabSz="801821" rtl="0" eaLnBrk="1" latinLnBrk="0" hangingPunct="1">
        <a:lnSpc>
          <a:spcPct val="95000"/>
        </a:lnSpc>
        <a:spcBef>
          <a:spcPts val="1295"/>
        </a:spcBef>
        <a:spcAft>
          <a:spcPts val="324"/>
        </a:spcAft>
        <a:buFont typeface="Arial" panose="020B0604020202020204" pitchFamily="34" charset="0"/>
        <a:buNone/>
        <a:defRPr sz="1511" b="1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0456" indent="-200456" algn="l" defTabSz="801821" rtl="0" eaLnBrk="1" latinLnBrk="0" hangingPunct="1">
        <a:lnSpc>
          <a:spcPct val="95000"/>
        </a:lnSpc>
        <a:spcBef>
          <a:spcPts val="648"/>
        </a:spcBef>
        <a:buFont typeface="Arial" panose="020B0604020202020204" pitchFamily="34" charset="0"/>
        <a:buChar char="•"/>
        <a:defRPr sz="1511" kern="1200">
          <a:solidFill>
            <a:schemeClr val="tx2"/>
          </a:solidFill>
          <a:latin typeface="+mn-lt"/>
          <a:ea typeface="+mn-ea"/>
          <a:cs typeface="+mn-cs"/>
        </a:defRPr>
      </a:lvl5pPr>
      <a:lvl6pPr marL="2205007" indent="-200456" algn="l" defTabSz="801821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6pPr>
      <a:lvl7pPr marL="2605918" indent="-200456" algn="l" defTabSz="801821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7pPr>
      <a:lvl8pPr marL="3006828" indent="-200456" algn="l" defTabSz="801821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8pPr>
      <a:lvl9pPr marL="3407738" indent="-200456" algn="l" defTabSz="801821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1pPr>
      <a:lvl2pPr marL="400911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2pPr>
      <a:lvl3pPr marL="801821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3pPr>
      <a:lvl4pPr marL="1202731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4pPr>
      <a:lvl5pPr marL="1603641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5pPr>
      <a:lvl6pPr marL="2004552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6pPr>
      <a:lvl7pPr marL="2405462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7pPr>
      <a:lvl8pPr marL="2806372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8pPr>
      <a:lvl9pPr marL="3207283" algn="l" defTabSz="801821" rtl="0" eaLnBrk="1" latinLnBrk="0" hangingPunct="1">
        <a:defRPr sz="157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8.xml"/><Relationship Id="rId4" Type="http://schemas.openxmlformats.org/officeDocument/2006/relationships/hyperlink" Target="https://vimeo.com/740364159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4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5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4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4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3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tiff"/><Relationship Id="rId1" Type="http://schemas.openxmlformats.org/officeDocument/2006/relationships/slideLayout" Target="../slideLayouts/slideLayout5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74036346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295F93B7-A651-2513-3BBA-1EDB112B08E0}"/>
              </a:ext>
            </a:extLst>
          </p:cNvPr>
          <p:cNvSpPr txBox="1">
            <a:spLocks/>
          </p:cNvSpPr>
          <p:nvPr/>
        </p:nvSpPr>
        <p:spPr>
          <a:xfrm>
            <a:off x="1109600" y="3255095"/>
            <a:ext cx="4685760" cy="20908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800"/>
              </a:spcBef>
            </a:pPr>
            <a:r>
              <a:rPr lang="en-GB" sz="8800" dirty="0" err="1">
                <a:solidFill>
                  <a:srgbClr val="FFFFFF"/>
                </a:solidFill>
              </a:rPr>
              <a:t>Unit</a:t>
            </a:r>
            <a:r>
              <a:rPr lang="en-GB" sz="8800" dirty="0" err="1">
                <a:ln>
                  <a:solidFill>
                    <a:schemeClr val="bg1"/>
                  </a:solidFill>
                </a:ln>
                <a:noFill/>
              </a:rPr>
              <a:t>A</a:t>
            </a:r>
            <a:endParaRPr lang="en-GB" sz="8800" dirty="0">
              <a:ln>
                <a:solidFill>
                  <a:schemeClr val="bg1"/>
                </a:solidFill>
              </a:ln>
              <a:noFill/>
            </a:endParaRPr>
          </a:p>
          <a:p>
            <a:pPr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Careers in the sport and active leisure industry</a:t>
            </a:r>
          </a:p>
        </p:txBody>
      </p:sp>
    </p:spTree>
    <p:extLst>
      <p:ext uri="{BB962C8B-B14F-4D97-AF65-F5344CB8AC3E}">
        <p14:creationId xmlns:p14="http://schemas.microsoft.com/office/powerpoint/2010/main" val="2103711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C24117-5BDB-0EF7-EAF9-71FDA6E83BA4}"/>
              </a:ext>
            </a:extLst>
          </p:cNvPr>
          <p:cNvSpPr txBox="1">
            <a:spLocks/>
          </p:cNvSpPr>
          <p:nvPr/>
        </p:nvSpPr>
        <p:spPr>
          <a:xfrm>
            <a:off x="643773" y="675797"/>
            <a:ext cx="4299163" cy="7063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800"/>
              </a:spcBef>
            </a:pPr>
            <a:r>
              <a:rPr lang="en-GB" sz="5400" dirty="0">
                <a:solidFill>
                  <a:srgbClr val="FFFFFF"/>
                </a:solidFill>
              </a:rPr>
              <a:t>Unit</a:t>
            </a:r>
            <a:r>
              <a:rPr lang="en-GB" sz="5400" dirty="0">
                <a:ln>
                  <a:solidFill>
                    <a:schemeClr val="bg1"/>
                  </a:solidFill>
                </a:ln>
                <a:noFill/>
              </a:rPr>
              <a:t> aims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7DB6302-AD69-C7D3-9206-F88923FEB067}"/>
              </a:ext>
            </a:extLst>
          </p:cNvPr>
          <p:cNvSpPr txBox="1">
            <a:spLocks/>
          </p:cNvSpPr>
          <p:nvPr/>
        </p:nvSpPr>
        <p:spPr>
          <a:xfrm>
            <a:off x="643773" y="1834164"/>
            <a:ext cx="6160787" cy="437042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sz="1600" b="1" cap="none" dirty="0">
                <a:solidFill>
                  <a:schemeClr val="bg1"/>
                </a:solidFill>
                <a:latin typeface="Arial"/>
              </a:rPr>
              <a:t>You will develop an understanding of careers in the sport and active leisure industry. You will gain the skills, knowledge and behaviours needed for employment in the industry.</a:t>
            </a:r>
          </a:p>
          <a:p>
            <a:pPr>
              <a:lnSpc>
                <a:spcPct val="100000"/>
              </a:lnSpc>
              <a:spcBef>
                <a:spcPts val="2400"/>
              </a:spcBef>
            </a:pPr>
            <a:r>
              <a:rPr lang="en-GB" sz="2200" dirty="0">
                <a:solidFill>
                  <a:schemeClr val="bg1"/>
                </a:solidFill>
              </a:rPr>
              <a:t>Learning aims</a:t>
            </a:r>
            <a:br>
              <a:rPr lang="en-GB" sz="1600" cap="none" dirty="0">
                <a:solidFill>
                  <a:schemeClr val="bg1"/>
                </a:solidFill>
                <a:latin typeface="Arial"/>
              </a:rPr>
            </a:br>
            <a:r>
              <a:rPr lang="en-GB" sz="1600" cap="none" dirty="0">
                <a:solidFill>
                  <a:schemeClr val="bg1"/>
                </a:solidFill>
                <a:latin typeface="Arial"/>
              </a:rPr>
              <a:t>In this unit you will:</a:t>
            </a:r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buFont typeface="+mj-lt"/>
              <a:buAutoNum type="alphaUcPeriod"/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Examine the organisation of the sport and active leisure industry and its provision in the UK</a:t>
            </a:r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buFont typeface="+mj-lt"/>
              <a:buAutoNum type="alphaUcPeriod"/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Investigate careers in the sport and active leisure industry</a:t>
            </a:r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buFont typeface="+mj-lt"/>
              <a:buAutoNum type="alphaUcPeriod"/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Explore recruitment processes for a job role </a:t>
            </a:r>
            <a:br>
              <a:rPr lang="en-GB" sz="1600" cap="none" dirty="0">
                <a:solidFill>
                  <a:schemeClr val="bg1"/>
                </a:solidFill>
                <a:latin typeface="Arial"/>
              </a:rPr>
            </a:br>
            <a:r>
              <a:rPr lang="en-GB" sz="1600" cap="none" dirty="0">
                <a:solidFill>
                  <a:schemeClr val="bg1"/>
                </a:solidFill>
                <a:latin typeface="Arial"/>
              </a:rPr>
              <a:t>in the sport and active leisure industry</a:t>
            </a:r>
          </a:p>
          <a:p>
            <a:pPr marL="342900" indent="-342900">
              <a:lnSpc>
                <a:spcPct val="100000"/>
              </a:lnSpc>
              <a:spcBef>
                <a:spcPts val="1200"/>
              </a:spcBef>
              <a:buFont typeface="+mj-lt"/>
              <a:buAutoNum type="alphaUcPeriod"/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Reflect on own performance in the recruitment process to prepare for a career in the sport and active leisure industry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endParaRPr lang="en-GB" sz="1600" cap="none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9214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843AD9-96E7-19A4-91D5-DD750EAEC1E4}"/>
              </a:ext>
            </a:extLst>
          </p:cNvPr>
          <p:cNvSpPr txBox="1">
            <a:spLocks/>
          </p:cNvSpPr>
          <p:nvPr/>
        </p:nvSpPr>
        <p:spPr>
          <a:xfrm>
            <a:off x="634346" y="645604"/>
            <a:ext cx="3629917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tx1"/>
                </a:solidFill>
              </a:rPr>
              <a:t>A1: Organisation and structure</a:t>
            </a:r>
            <a:br>
              <a:rPr lang="en-GB" sz="3200" dirty="0">
                <a:solidFill>
                  <a:schemeClr val="accent3"/>
                </a:solidFill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of sport and active leisure in the UK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70883A3B-F767-BAA0-945C-54E58E3C4A3E}"/>
              </a:ext>
            </a:extLst>
          </p:cNvPr>
          <p:cNvSpPr txBox="1">
            <a:spLocks/>
          </p:cNvSpPr>
          <p:nvPr/>
        </p:nvSpPr>
        <p:spPr>
          <a:xfrm>
            <a:off x="3950620" y="3561257"/>
            <a:ext cx="2042556" cy="923330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Professional </a:t>
            </a:r>
            <a:br>
              <a:rPr lang="en-GB" sz="2000" cap="none" dirty="0">
                <a:solidFill>
                  <a:schemeClr val="tx1"/>
                </a:solidFill>
                <a:latin typeface="Arial"/>
              </a:rPr>
            </a:br>
            <a:r>
              <a:rPr lang="en-GB" sz="2000" cap="none" dirty="0">
                <a:solidFill>
                  <a:schemeClr val="tx1"/>
                </a:solidFill>
                <a:latin typeface="Arial"/>
              </a:rPr>
              <a:t>sports performers participation</a:t>
            </a: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8F188162-29BB-09B8-3A13-6B8F4475889B}"/>
              </a:ext>
            </a:extLst>
          </p:cNvPr>
          <p:cNvSpPr txBox="1">
            <a:spLocks/>
          </p:cNvSpPr>
          <p:nvPr/>
        </p:nvSpPr>
        <p:spPr>
          <a:xfrm>
            <a:off x="7705783" y="1023357"/>
            <a:ext cx="1766947" cy="615553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Grass-roots development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EE9D4CF1-C24B-6F59-CFFF-41164903DD10}"/>
              </a:ext>
            </a:extLst>
          </p:cNvPr>
          <p:cNvSpPr txBox="1">
            <a:spLocks/>
          </p:cNvSpPr>
          <p:nvPr/>
        </p:nvSpPr>
        <p:spPr>
          <a:xfrm>
            <a:off x="7705783" y="6610990"/>
            <a:ext cx="1766947" cy="307777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Funding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4E36DD8A-723C-7565-B8D0-4A618858F690}"/>
              </a:ext>
            </a:extLst>
          </p:cNvPr>
          <p:cNvSpPr txBox="1">
            <a:spLocks/>
          </p:cNvSpPr>
          <p:nvPr/>
        </p:nvSpPr>
        <p:spPr>
          <a:xfrm>
            <a:off x="11120269" y="3299646"/>
            <a:ext cx="1894333" cy="1231106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Sports participation </a:t>
            </a:r>
            <a:br>
              <a:rPr lang="en-GB" sz="2000" cap="none" dirty="0">
                <a:solidFill>
                  <a:schemeClr val="tx1"/>
                </a:solidFill>
                <a:latin typeface="Arial"/>
              </a:rPr>
            </a:br>
            <a:r>
              <a:rPr lang="en-GB" sz="2000" cap="none" dirty="0">
                <a:solidFill>
                  <a:schemeClr val="tx1"/>
                </a:solidFill>
                <a:latin typeface="Arial"/>
              </a:rPr>
              <a:t>and sports development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C2AC831-B7E4-AEF8-D07E-2DF37AA3C15B}"/>
              </a:ext>
            </a:extLst>
          </p:cNvPr>
          <p:cNvGrpSpPr/>
          <p:nvPr/>
        </p:nvGrpSpPr>
        <p:grpSpPr>
          <a:xfrm>
            <a:off x="6210795" y="1781297"/>
            <a:ext cx="4909474" cy="4548251"/>
            <a:chOff x="6210795" y="1781297"/>
            <a:chExt cx="4909474" cy="4548251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AA83186-76DE-0EB7-9F55-D475A546DBCB}"/>
                </a:ext>
              </a:extLst>
            </p:cNvPr>
            <p:cNvCxnSpPr>
              <a:cxnSpLocks/>
            </p:cNvCxnSpPr>
            <p:nvPr/>
          </p:nvCxnSpPr>
          <p:spPr>
            <a:xfrm>
              <a:off x="6210795" y="4022922"/>
              <a:ext cx="4909474" cy="0"/>
            </a:xfrm>
            <a:prstGeom prst="line">
              <a:avLst/>
            </a:prstGeom>
            <a:ln w="38100" cap="rnd">
              <a:solidFill>
                <a:schemeClr val="accent2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E4297CE-EFFE-68B6-90F4-F4913EEAF8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89256" y="1781297"/>
              <a:ext cx="0" cy="4548251"/>
            </a:xfrm>
            <a:prstGeom prst="line">
              <a:avLst/>
            </a:prstGeom>
            <a:ln w="38100" cap="rnd">
              <a:solidFill>
                <a:schemeClr val="accent2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3">
            <a:extLst>
              <a:ext uri="{FF2B5EF4-FFF2-40B4-BE49-F238E27FC236}">
                <a16:creationId xmlns:a16="http://schemas.microsoft.com/office/drawing/2014/main" id="{EF3E49A2-B9EC-65B4-BC0A-53E9C746E613}"/>
              </a:ext>
            </a:extLst>
          </p:cNvPr>
          <p:cNvSpPr txBox="1">
            <a:spLocks/>
          </p:cNvSpPr>
          <p:nvPr/>
        </p:nvSpPr>
        <p:spPr>
          <a:xfrm>
            <a:off x="7149256" y="2578562"/>
            <a:ext cx="2880000" cy="2880000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accent3"/>
            </a:solidFill>
          </a:ln>
        </p:spPr>
        <p:txBody>
          <a:bodyPr wrap="square" lIns="0" tIns="0" rIns="0" bIns="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accent3"/>
                </a:solidFill>
              </a:rPr>
              <a:t>How </a:t>
            </a:r>
            <a:br>
              <a:rPr lang="en-GB" sz="3200" dirty="0">
                <a:solidFill>
                  <a:schemeClr val="accent3"/>
                </a:solidFill>
              </a:rPr>
            </a:br>
            <a:r>
              <a:rPr lang="en-GB" sz="3200" dirty="0">
                <a:solidFill>
                  <a:schemeClr val="accent3"/>
                </a:solidFill>
              </a:rPr>
              <a:t>sport is organised in the uk</a:t>
            </a:r>
            <a:endParaRPr lang="en-GB" sz="3200" dirty="0">
              <a:ln>
                <a:solidFill>
                  <a:schemeClr val="accent3"/>
                </a:solidFill>
              </a:ln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82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19280870-4877-F13A-1E16-66471AF40E96}"/>
              </a:ext>
            </a:extLst>
          </p:cNvPr>
          <p:cNvSpPr txBox="1">
            <a:spLocks/>
          </p:cNvSpPr>
          <p:nvPr/>
        </p:nvSpPr>
        <p:spPr>
          <a:xfrm>
            <a:off x="8448310" y="3093973"/>
            <a:ext cx="3843365" cy="2313454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2"/>
                </a:solidFill>
              </a:rPr>
              <a:t>Sectors in the industry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Public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Private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Voluntary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Public / Private Partnerships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255BB97C-619D-8713-3697-F2B1296F224F}"/>
              </a:ext>
            </a:extLst>
          </p:cNvPr>
          <p:cNvSpPr txBox="1">
            <a:spLocks/>
          </p:cNvSpPr>
          <p:nvPr/>
        </p:nvSpPr>
        <p:spPr>
          <a:xfrm>
            <a:off x="8448310" y="1001521"/>
            <a:ext cx="3702659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accent3"/>
                </a:solidFill>
              </a:rPr>
              <a:t>A1: Organisation and structure </a:t>
            </a:r>
            <a:br>
              <a:rPr lang="en-GB" sz="3200" dirty="0">
                <a:solidFill>
                  <a:schemeClr val="accent3"/>
                </a:solidFill>
              </a:rPr>
            </a:br>
            <a:r>
              <a:rPr lang="en-GB" sz="3200" dirty="0">
                <a:ln>
                  <a:solidFill>
                    <a:schemeClr val="accent3"/>
                  </a:solidFill>
                </a:ln>
                <a:noFill/>
              </a:rPr>
              <a:t>of sport and active leisure in the UK</a:t>
            </a:r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43F4A172-9C1D-C185-9C36-F347C8B5EA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9727797"/>
              </p:ext>
            </p:extLst>
          </p:nvPr>
        </p:nvGraphicFramePr>
        <p:xfrm>
          <a:off x="8433039" y="5858404"/>
          <a:ext cx="4629818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1049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688769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How are these organisations structured? </a:t>
                      </a:r>
                    </a:p>
                    <a:p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What are their aims?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3E8CF094-F4CE-24BA-A1B2-98DD7E9055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2008" y="608324"/>
            <a:ext cx="7112579" cy="6313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670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D16FF71B-40F8-C1E2-98EB-CB32655B3AD8}"/>
              </a:ext>
            </a:extLst>
          </p:cNvPr>
          <p:cNvSpPr txBox="1">
            <a:spLocks/>
          </p:cNvSpPr>
          <p:nvPr/>
        </p:nvSpPr>
        <p:spPr>
          <a:xfrm>
            <a:off x="630000" y="3473662"/>
            <a:ext cx="3914432" cy="1288342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Sports Councils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BC13D219-EA82-0F92-5C1E-3327C722C35D}"/>
              </a:ext>
            </a:extLst>
          </p:cNvPr>
          <p:cNvSpPr txBox="1">
            <a:spLocks/>
          </p:cNvSpPr>
          <p:nvPr/>
        </p:nvSpPr>
        <p:spPr>
          <a:xfrm>
            <a:off x="2185987" y="645604"/>
            <a:ext cx="9067794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A1: Organisation and structure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16316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sport and active leisure in the UK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DDC724EC-0EE0-F8CF-F54E-F5D69CE72CBC}"/>
              </a:ext>
            </a:extLst>
          </p:cNvPr>
          <p:cNvSpPr txBox="1">
            <a:spLocks/>
          </p:cNvSpPr>
          <p:nvPr/>
        </p:nvSpPr>
        <p:spPr>
          <a:xfrm>
            <a:off x="3434943" y="2847772"/>
            <a:ext cx="6569882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3"/>
                </a:solidFill>
              </a:rPr>
              <a:t>Organisations involved with sport:</a:t>
            </a:r>
            <a:endParaRPr lang="en-GB" sz="2400" cap="none" dirty="0">
              <a:solidFill>
                <a:schemeClr val="accent3"/>
              </a:solidFill>
              <a:latin typeface="Arial"/>
            </a:endParaRP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C4511749-7683-053C-4E31-8AC3444FE467}"/>
              </a:ext>
            </a:extLst>
          </p:cNvPr>
          <p:cNvSpPr txBox="1">
            <a:spLocks/>
          </p:cNvSpPr>
          <p:nvPr/>
        </p:nvSpPr>
        <p:spPr>
          <a:xfrm>
            <a:off x="4762613" y="3473662"/>
            <a:ext cx="3914432" cy="1288342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Department for Digital, Culture, Media and Sport (DCMS)</a:t>
            </a:r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1DEF14ED-9D53-4556-B944-2569D5A45411}"/>
              </a:ext>
            </a:extLst>
          </p:cNvPr>
          <p:cNvSpPr txBox="1">
            <a:spLocks/>
          </p:cNvSpPr>
          <p:nvPr/>
        </p:nvSpPr>
        <p:spPr>
          <a:xfrm>
            <a:off x="8895226" y="3473662"/>
            <a:ext cx="3914432" cy="1288342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UK Sport</a:t>
            </a:r>
          </a:p>
        </p:txBody>
      </p:sp>
      <p:sp>
        <p:nvSpPr>
          <p:cNvPr id="18" name="Title 3">
            <a:extLst>
              <a:ext uri="{FF2B5EF4-FFF2-40B4-BE49-F238E27FC236}">
                <a16:creationId xmlns:a16="http://schemas.microsoft.com/office/drawing/2014/main" id="{D75BA8CE-E4FC-0D99-5FBE-74B2CCB09F9D}"/>
              </a:ext>
            </a:extLst>
          </p:cNvPr>
          <p:cNvSpPr txBox="1">
            <a:spLocks/>
          </p:cNvSpPr>
          <p:nvPr/>
        </p:nvSpPr>
        <p:spPr>
          <a:xfrm>
            <a:off x="2805397" y="4958077"/>
            <a:ext cx="3914432" cy="1288342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British Olympic </a:t>
            </a:r>
            <a:br>
              <a:rPr lang="en-GB" sz="1800" cap="none" dirty="0">
                <a:solidFill>
                  <a:schemeClr val="bg1"/>
                </a:solidFill>
                <a:latin typeface="+mn-lt"/>
              </a:rPr>
            </a:br>
            <a:r>
              <a:rPr lang="en-GB" sz="1800" cap="none" dirty="0">
                <a:solidFill>
                  <a:schemeClr val="bg1"/>
                </a:solidFill>
                <a:latin typeface="+mn-lt"/>
              </a:rPr>
              <a:t>Association (Team GB)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8EF5F05B-33BA-77F5-0398-7C02FA58C944}"/>
              </a:ext>
            </a:extLst>
          </p:cNvPr>
          <p:cNvSpPr txBox="1">
            <a:spLocks/>
          </p:cNvSpPr>
          <p:nvPr/>
        </p:nvSpPr>
        <p:spPr>
          <a:xfrm>
            <a:off x="6938010" y="4958077"/>
            <a:ext cx="3914432" cy="1288342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National Governing </a:t>
            </a:r>
            <a:br>
              <a:rPr lang="en-GB" sz="1800" cap="none" dirty="0">
                <a:solidFill>
                  <a:schemeClr val="bg1"/>
                </a:solidFill>
                <a:latin typeface="+mn-lt"/>
              </a:rPr>
            </a:br>
            <a:r>
              <a:rPr lang="en-GB" sz="1800" cap="none" dirty="0">
                <a:solidFill>
                  <a:schemeClr val="bg1"/>
                </a:solidFill>
                <a:latin typeface="+mn-lt"/>
              </a:rPr>
              <a:t>Bodies (NGBs)</a:t>
            </a:r>
          </a:p>
        </p:txBody>
      </p:sp>
    </p:spTree>
    <p:extLst>
      <p:ext uri="{BB962C8B-B14F-4D97-AF65-F5344CB8AC3E}">
        <p14:creationId xmlns:p14="http://schemas.microsoft.com/office/powerpoint/2010/main" val="64952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3">
            <a:extLst>
              <a:ext uri="{FF2B5EF4-FFF2-40B4-BE49-F238E27FC236}">
                <a16:creationId xmlns:a16="http://schemas.microsoft.com/office/drawing/2014/main" id="{37996F2F-66D1-D990-1981-9F0E95C5F8D4}"/>
              </a:ext>
            </a:extLst>
          </p:cNvPr>
          <p:cNvSpPr txBox="1">
            <a:spLocks/>
          </p:cNvSpPr>
          <p:nvPr/>
        </p:nvSpPr>
        <p:spPr>
          <a:xfrm>
            <a:off x="643773" y="630821"/>
            <a:ext cx="3471027" cy="2051844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A2: SCOPE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AND PROVISION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of tHE SPORT and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ACTIVE LEISURE </a:t>
            </a:r>
            <a:br>
              <a:rPr lang="en-GB" sz="3200" dirty="0">
                <a:ln>
                  <a:solidFill>
                    <a:schemeClr val="bg1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INDUSTRY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E70D6F76-8963-3275-9EBD-8B28A847DEBD}"/>
              </a:ext>
            </a:extLst>
          </p:cNvPr>
          <p:cNvSpPr txBox="1">
            <a:spLocks/>
          </p:cNvSpPr>
          <p:nvPr/>
        </p:nvSpPr>
        <p:spPr>
          <a:xfrm>
            <a:off x="10018338" y="2518321"/>
            <a:ext cx="2307495" cy="2693045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000" cap="none" dirty="0">
                <a:solidFill>
                  <a:schemeClr val="bg1"/>
                </a:solidFill>
                <a:latin typeface="Arial"/>
              </a:rPr>
              <a:t>How many people does the sport and leisure industry employ locally </a:t>
            </a:r>
            <a:br>
              <a:rPr lang="en-GB" sz="2000" cap="none" dirty="0">
                <a:solidFill>
                  <a:schemeClr val="bg1"/>
                </a:solidFill>
                <a:latin typeface="Arial"/>
              </a:rPr>
            </a:br>
            <a:r>
              <a:rPr lang="en-GB" sz="2000" cap="none" dirty="0">
                <a:solidFill>
                  <a:schemeClr val="bg1"/>
                </a:solidFill>
                <a:latin typeface="Arial"/>
              </a:rPr>
              <a:t>and nationally?</a:t>
            </a:r>
          </a:p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000" cap="none" dirty="0">
                <a:solidFill>
                  <a:schemeClr val="bg1"/>
                </a:solidFill>
                <a:latin typeface="Arial"/>
              </a:rPr>
              <a:t>What income does </a:t>
            </a:r>
            <a:br>
              <a:rPr lang="en-GB" sz="2000" cap="none" dirty="0">
                <a:solidFill>
                  <a:schemeClr val="bg1"/>
                </a:solidFill>
                <a:latin typeface="Arial"/>
              </a:rPr>
            </a:br>
            <a:r>
              <a:rPr lang="en-GB" sz="2000" cap="none" dirty="0">
                <a:solidFill>
                  <a:schemeClr val="bg1"/>
                </a:solidFill>
                <a:latin typeface="Arial"/>
              </a:rPr>
              <a:t>the industry produce </a:t>
            </a:r>
            <a:br>
              <a:rPr lang="en-GB" sz="2000" cap="none" dirty="0">
                <a:solidFill>
                  <a:schemeClr val="bg1"/>
                </a:solidFill>
                <a:latin typeface="Arial"/>
              </a:rPr>
            </a:br>
            <a:r>
              <a:rPr lang="en-GB" sz="2000" cap="none" dirty="0">
                <a:solidFill>
                  <a:schemeClr val="bg1"/>
                </a:solidFill>
                <a:latin typeface="Arial"/>
              </a:rPr>
              <a:t>in the UK? 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C763B146-5F99-A83C-39FC-E2A5283AF4FB}"/>
              </a:ext>
            </a:extLst>
          </p:cNvPr>
          <p:cNvGraphicFramePr>
            <a:graphicFrameLocks noGrp="1"/>
          </p:cNvGraphicFramePr>
          <p:nvPr/>
        </p:nvGraphicFramePr>
        <p:xfrm>
          <a:off x="12076002" y="595500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3846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643773" y="3116754"/>
            <a:ext cx="2526939" cy="2144177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600"/>
              </a:spcBef>
            </a:pPr>
            <a:r>
              <a:rPr lang="en-GB" sz="2200" b="1" dirty="0">
                <a:solidFill>
                  <a:schemeClr val="accent2"/>
                </a:solidFill>
              </a:rPr>
              <a:t>Scope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Size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Breadth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Geographic spread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Employment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0D141F11-DC74-554D-4906-D141CCAD1946}"/>
              </a:ext>
            </a:extLst>
          </p:cNvPr>
          <p:cNvSpPr txBox="1">
            <a:spLocks/>
          </p:cNvSpPr>
          <p:nvPr/>
        </p:nvSpPr>
        <p:spPr>
          <a:xfrm>
            <a:off x="643773" y="630820"/>
            <a:ext cx="5458089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A2: SCOPE AND PROVISION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of the sport and ACTIVE LEISURE INDUSTRY</a:t>
            </a:r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89C0A196-DB28-E8ED-2564-0A0EC65DC1EE}"/>
              </a:ext>
            </a:extLst>
          </p:cNvPr>
          <p:cNvSpPr txBox="1">
            <a:spLocks/>
          </p:cNvSpPr>
          <p:nvPr/>
        </p:nvSpPr>
        <p:spPr>
          <a:xfrm>
            <a:off x="3486937" y="3116754"/>
            <a:ext cx="2823823" cy="191847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600"/>
              </a:spcBef>
            </a:pPr>
            <a:r>
              <a:rPr lang="en-GB" sz="2200" b="1" dirty="0"/>
              <a:t>Factors affecting provision 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Funding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Demand / need</a:t>
            </a:r>
          </a:p>
          <a:p>
            <a:pPr marL="285750" indent="-285750">
              <a:lnSpc>
                <a:spcPct val="100000"/>
              </a:lnSpc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Population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7308D6-3DB9-32D4-F014-867161373A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18087" y="610235"/>
            <a:ext cx="6387342" cy="6339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139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A83186-76DE-0EB7-9F55-D475A546DBCB}"/>
              </a:ext>
            </a:extLst>
          </p:cNvPr>
          <p:cNvCxnSpPr>
            <a:cxnSpLocks/>
          </p:cNvCxnSpPr>
          <p:nvPr/>
        </p:nvCxnSpPr>
        <p:spPr>
          <a:xfrm>
            <a:off x="6151449" y="3693225"/>
            <a:ext cx="5248893" cy="0"/>
          </a:xfrm>
          <a:prstGeom prst="line">
            <a:avLst/>
          </a:prstGeom>
          <a:ln w="38100" cap="rnd">
            <a:solidFill>
              <a:schemeClr val="accent2"/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3">
            <a:extLst>
              <a:ext uri="{FF2B5EF4-FFF2-40B4-BE49-F238E27FC236}">
                <a16:creationId xmlns:a16="http://schemas.microsoft.com/office/drawing/2014/main" id="{70883A3B-F767-BAA0-945C-54E58E3C4A3E}"/>
              </a:ext>
            </a:extLst>
          </p:cNvPr>
          <p:cNvSpPr txBox="1">
            <a:spLocks/>
          </p:cNvSpPr>
          <p:nvPr/>
        </p:nvSpPr>
        <p:spPr>
          <a:xfrm>
            <a:off x="4228413" y="3530975"/>
            <a:ext cx="2042556" cy="33855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200" b="1" dirty="0">
                <a:solidFill>
                  <a:schemeClr val="accent3"/>
                </a:solidFill>
              </a:rPr>
              <a:t>Population</a:t>
            </a: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8F188162-29BB-09B8-3A13-6B8F4475889B}"/>
              </a:ext>
            </a:extLst>
          </p:cNvPr>
          <p:cNvSpPr txBox="1">
            <a:spLocks/>
          </p:cNvSpPr>
          <p:nvPr/>
        </p:nvSpPr>
        <p:spPr>
          <a:xfrm>
            <a:off x="11304573" y="3530975"/>
            <a:ext cx="1766947" cy="33855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200" b="1" dirty="0">
                <a:solidFill>
                  <a:schemeClr val="accent3"/>
                </a:solidFill>
              </a:rPr>
              <a:t>Location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EE9D4CF1-C24B-6F59-CFFF-41164903DD10}"/>
              </a:ext>
            </a:extLst>
          </p:cNvPr>
          <p:cNvSpPr txBox="1">
            <a:spLocks/>
          </p:cNvSpPr>
          <p:nvPr/>
        </p:nvSpPr>
        <p:spPr>
          <a:xfrm>
            <a:off x="7892421" y="614286"/>
            <a:ext cx="1766947" cy="33855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200" b="1" dirty="0">
                <a:solidFill>
                  <a:schemeClr val="accent3"/>
                </a:solidFill>
              </a:rPr>
              <a:t>Environment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4E36DD8A-723C-7565-B8D0-4A618858F690}"/>
              </a:ext>
            </a:extLst>
          </p:cNvPr>
          <p:cNvSpPr txBox="1">
            <a:spLocks/>
          </p:cNvSpPr>
          <p:nvPr/>
        </p:nvSpPr>
        <p:spPr>
          <a:xfrm>
            <a:off x="7549428" y="6620804"/>
            <a:ext cx="2476687" cy="33855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2200" b="1" dirty="0">
                <a:solidFill>
                  <a:schemeClr val="accent3"/>
                </a:solidFill>
              </a:rPr>
              <a:t>Infrastructure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E4297CE-EFFE-68B6-90F4-F4913EEAF8D6}"/>
              </a:ext>
            </a:extLst>
          </p:cNvPr>
          <p:cNvCxnSpPr>
            <a:cxnSpLocks/>
          </p:cNvCxnSpPr>
          <p:nvPr/>
        </p:nvCxnSpPr>
        <p:spPr>
          <a:xfrm flipV="1">
            <a:off x="8787771" y="1068779"/>
            <a:ext cx="0" cy="5320146"/>
          </a:xfrm>
          <a:prstGeom prst="line">
            <a:avLst/>
          </a:prstGeom>
          <a:ln w="38100" cap="rnd">
            <a:solidFill>
              <a:schemeClr val="accent2"/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3">
            <a:extLst>
              <a:ext uri="{FF2B5EF4-FFF2-40B4-BE49-F238E27FC236}">
                <a16:creationId xmlns:a16="http://schemas.microsoft.com/office/drawing/2014/main" id="{EF3E49A2-B9EC-65B4-BC0A-53E9C746E613}"/>
              </a:ext>
            </a:extLst>
          </p:cNvPr>
          <p:cNvSpPr txBox="1">
            <a:spLocks/>
          </p:cNvSpPr>
          <p:nvPr/>
        </p:nvSpPr>
        <p:spPr>
          <a:xfrm>
            <a:off x="7077771" y="2018852"/>
            <a:ext cx="3420000" cy="3420000"/>
          </a:xfrm>
          <a:prstGeom prst="ellipse">
            <a:avLst/>
          </a:prstGeom>
          <a:solidFill>
            <a:schemeClr val="accent1"/>
          </a:solidFill>
          <a:ln w="50800">
            <a:solidFill>
              <a:schemeClr val="bg1"/>
            </a:solidFill>
          </a:ln>
        </p:spPr>
        <p:txBody>
          <a:bodyPr wrap="square" lIns="0" tIns="0" rIns="0" bIns="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3200"/>
              </a:lnSpc>
              <a:spcBef>
                <a:spcPts val="800"/>
              </a:spcBef>
            </a:pPr>
            <a:r>
              <a:rPr lang="en-GB" sz="3000" dirty="0">
                <a:solidFill>
                  <a:schemeClr val="bg1"/>
                </a:solidFill>
              </a:rPr>
              <a:t>Geographical factors</a:t>
            </a:r>
            <a:endParaRPr lang="en-GB" sz="3000" dirty="0">
              <a:ln>
                <a:solidFill>
                  <a:schemeClr val="accent3"/>
                </a:solidFill>
              </a:ln>
              <a:solidFill>
                <a:schemeClr val="bg1"/>
              </a:solidFill>
            </a:endParaRPr>
          </a:p>
        </p:txBody>
      </p:sp>
      <p:graphicFrame>
        <p:nvGraphicFramePr>
          <p:cNvPr id="13" name="Table 5">
            <a:extLst>
              <a:ext uri="{FF2B5EF4-FFF2-40B4-BE49-F238E27FC236}">
                <a16:creationId xmlns:a16="http://schemas.microsoft.com/office/drawing/2014/main" id="{2DB3DE6C-FE3F-882C-7C46-45FC1F005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098093"/>
              </p:ext>
            </p:extLst>
          </p:nvPr>
        </p:nvGraphicFramePr>
        <p:xfrm>
          <a:off x="1816136" y="5770561"/>
          <a:ext cx="4335313" cy="101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5313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is the relationship between geographical factors and the scope </a:t>
                      </a:r>
                      <a:b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</a:br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and provision of tennis? 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44BF8CA4-FF0A-D0F8-FCE6-1F9474DC3236}"/>
              </a:ext>
            </a:extLst>
          </p:cNvPr>
          <p:cNvSpPr txBox="1">
            <a:spLocks/>
          </p:cNvSpPr>
          <p:nvPr/>
        </p:nvSpPr>
        <p:spPr>
          <a:xfrm>
            <a:off x="643773" y="630821"/>
            <a:ext cx="3471027" cy="2051844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A2: SCOPE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AND PROVISION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of tHE SPORT and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ACTIVE LEISURE </a:t>
            </a:r>
            <a:br>
              <a:rPr lang="en-GB" sz="3200" dirty="0">
                <a:ln>
                  <a:solidFill>
                    <a:schemeClr val="bg1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INDUSTRY</a:t>
            </a:r>
          </a:p>
        </p:txBody>
      </p:sp>
    </p:spTree>
    <p:extLst>
      <p:ext uri="{BB962C8B-B14F-4D97-AF65-F5344CB8AC3E}">
        <p14:creationId xmlns:p14="http://schemas.microsoft.com/office/powerpoint/2010/main" val="2709582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5">
            <a:extLst>
              <a:ext uri="{FF2B5EF4-FFF2-40B4-BE49-F238E27FC236}">
                <a16:creationId xmlns:a16="http://schemas.microsoft.com/office/drawing/2014/main" id="{2DB3DE6C-FE3F-882C-7C46-45FC1F005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2540627"/>
              </p:ext>
            </p:extLst>
          </p:nvPr>
        </p:nvGraphicFramePr>
        <p:xfrm>
          <a:off x="8709852" y="5878283"/>
          <a:ext cx="4086151" cy="101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6151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How do these factors impact the scope and provision of tennis and other sports in the UK? 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8" name="Title 3">
            <a:extLst>
              <a:ext uri="{FF2B5EF4-FFF2-40B4-BE49-F238E27FC236}">
                <a16:creationId xmlns:a16="http://schemas.microsoft.com/office/drawing/2014/main" id="{5506A749-43C0-BE44-63D7-02341B4C13C9}"/>
              </a:ext>
            </a:extLst>
          </p:cNvPr>
          <p:cNvSpPr txBox="1">
            <a:spLocks/>
          </p:cNvSpPr>
          <p:nvPr/>
        </p:nvSpPr>
        <p:spPr>
          <a:xfrm>
            <a:off x="8740286" y="2440237"/>
            <a:ext cx="5492676" cy="2908489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400" b="1" dirty="0"/>
              <a:t>Socio-Economic Factors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Employment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History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Wealth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Culture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Fashion and trends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F7CE1B17-2BF6-7E97-54F5-99086A68DE97}"/>
              </a:ext>
            </a:extLst>
          </p:cNvPr>
          <p:cNvSpPr txBox="1">
            <a:spLocks/>
          </p:cNvSpPr>
          <p:nvPr/>
        </p:nvSpPr>
        <p:spPr>
          <a:xfrm>
            <a:off x="643773" y="630820"/>
            <a:ext cx="5458089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A2: SCOPE AND PROVISION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of the sport and ACTIVE LEISURE INDUSTRY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03BCF6-1F30-2668-610C-E70BE6168C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771" y="2248742"/>
            <a:ext cx="6653499" cy="46490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EA0C2BB-E29B-2D39-B1DC-1AA91D9F5C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713" y="4892852"/>
            <a:ext cx="2991790" cy="2004951"/>
          </a:xfrm>
          <a:prstGeom prst="rect">
            <a:avLst/>
          </a:prstGeom>
          <a:ln w="76200">
            <a:solidFill>
              <a:schemeClr val="bg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586690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85AB4EAC-A3D4-6960-1EBF-BAEB93FC4BAF}"/>
              </a:ext>
            </a:extLst>
          </p:cNvPr>
          <p:cNvGraphicFramePr>
            <a:graphicFrameLocks noGrp="1"/>
          </p:cNvGraphicFramePr>
          <p:nvPr/>
        </p:nvGraphicFramePr>
        <p:xfrm>
          <a:off x="12076002" y="595500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BF18C899-C374-9516-64AE-56AF0190AFE2}"/>
              </a:ext>
            </a:extLst>
          </p:cNvPr>
          <p:cNvSpPr txBox="1">
            <a:spLocks/>
          </p:cNvSpPr>
          <p:nvPr/>
        </p:nvSpPr>
        <p:spPr>
          <a:xfrm>
            <a:off x="8466016" y="2713830"/>
            <a:ext cx="3609986" cy="3521413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800"/>
              </a:spcBef>
            </a:pPr>
            <a:r>
              <a:rPr lang="en-GB" sz="2400" dirty="0">
                <a:solidFill>
                  <a:schemeClr val="accent3"/>
                </a:solidFill>
              </a:rPr>
              <a:t>Seasonal factors</a:t>
            </a:r>
          </a:p>
          <a:p>
            <a:pPr>
              <a:lnSpc>
                <a:spcPts val="2200"/>
              </a:lnSpc>
              <a:spcBef>
                <a:spcPts val="1800"/>
              </a:spcBef>
            </a:pPr>
            <a:r>
              <a:rPr lang="en-GB" sz="1800" b="1" cap="none" dirty="0">
                <a:solidFill>
                  <a:schemeClr val="tx1"/>
                </a:solidFill>
                <a:latin typeface="Arial"/>
              </a:rPr>
              <a:t>How do seasonal factors impact the scope and provision of tennis in the UK?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Summer camps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Holiday sports clubs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Competition seasons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Training camps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2EAFE337-D1A4-F725-47B8-91F242336A26}"/>
              </a:ext>
            </a:extLst>
          </p:cNvPr>
          <p:cNvSpPr txBox="1">
            <a:spLocks/>
          </p:cNvSpPr>
          <p:nvPr/>
        </p:nvSpPr>
        <p:spPr>
          <a:xfrm>
            <a:off x="643773" y="630821"/>
            <a:ext cx="5056383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A2: SCOPE AND PROVISION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5DC9CC-134D-08BA-DE17-B5B3282AF1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773" y="2272477"/>
            <a:ext cx="6823827" cy="465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43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3">
            <a:extLst>
              <a:ext uri="{FF2B5EF4-FFF2-40B4-BE49-F238E27FC236}">
                <a16:creationId xmlns:a16="http://schemas.microsoft.com/office/drawing/2014/main" id="{062B7EC1-226D-F313-1CAF-234F7E93C9AF}"/>
              </a:ext>
            </a:extLst>
          </p:cNvPr>
          <p:cNvSpPr txBox="1">
            <a:spLocks/>
          </p:cNvSpPr>
          <p:nvPr/>
        </p:nvSpPr>
        <p:spPr>
          <a:xfrm>
            <a:off x="643772" y="655621"/>
            <a:ext cx="5142421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bg1"/>
                </a:solidFill>
              </a:rPr>
              <a:t>A3: Participation in sport </a:t>
            </a:r>
            <a:r>
              <a:rPr lang="en-GB" sz="3200" dirty="0">
                <a:ln>
                  <a:solidFill>
                    <a:schemeClr val="bg1"/>
                  </a:solidFill>
                </a:ln>
                <a:noFill/>
              </a:rPr>
              <a:t>and active leisure in the uk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E4D70A99-1518-26F2-E69A-1CEBAB1E36DC}"/>
              </a:ext>
            </a:extLst>
          </p:cNvPr>
          <p:cNvSpPr txBox="1">
            <a:spLocks/>
          </p:cNvSpPr>
          <p:nvPr/>
        </p:nvSpPr>
        <p:spPr>
          <a:xfrm>
            <a:off x="643773" y="2704218"/>
            <a:ext cx="4807002" cy="2944228"/>
          </a:xfrm>
          <a:prstGeom prst="rect">
            <a:avLst/>
          </a:prstGeom>
        </p:spPr>
        <p:txBody>
          <a:bodyPr wrap="square" lIns="0" tIns="0" rIns="0" bIns="0" numCol="2" spcCol="54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Women	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Older adults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Young people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Social inclusion groups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Low socio-economic group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People with </a:t>
            </a:r>
            <a:br>
              <a:rPr lang="en-GB" sz="1800" cap="none" dirty="0">
                <a:solidFill>
                  <a:schemeClr val="bg1"/>
                </a:solidFill>
                <a:latin typeface="Arial"/>
              </a:rPr>
            </a:br>
            <a:r>
              <a:rPr lang="en-GB" sz="1800" cap="none" dirty="0">
                <a:solidFill>
                  <a:schemeClr val="bg1"/>
                </a:solidFill>
                <a:latin typeface="Arial"/>
              </a:rPr>
              <a:t>a disability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LGBT+	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bg1"/>
                </a:solidFill>
                <a:latin typeface="Arial"/>
              </a:rPr>
              <a:t>Ethnic groups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E7E3260-624A-6F53-65DC-92BC0181B794}"/>
              </a:ext>
            </a:extLst>
          </p:cNvPr>
          <p:cNvSpPr txBox="1">
            <a:spLocks/>
          </p:cNvSpPr>
          <p:nvPr/>
        </p:nvSpPr>
        <p:spPr>
          <a:xfrm>
            <a:off x="643772" y="2181700"/>
            <a:ext cx="5032633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3"/>
                </a:solidFill>
              </a:rPr>
              <a:t>Ways in which people are grouped: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EA20400-4943-6352-124D-2BBDA07133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1" r="27167"/>
          <a:stretch/>
        </p:blipFill>
        <p:spPr>
          <a:xfrm>
            <a:off x="6631497" y="655621"/>
            <a:ext cx="6164506" cy="6278826"/>
          </a:xfrm>
          <a:prstGeom prst="rect">
            <a:avLst/>
          </a:prstGeom>
        </p:spPr>
      </p:pic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C0D293DB-45CB-7171-EBD9-32B5B1C9CC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390015"/>
              </p:ext>
            </p:extLst>
          </p:nvPr>
        </p:nvGraphicFramePr>
        <p:xfrm>
          <a:off x="643772" y="6067414"/>
          <a:ext cx="4335313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5313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common traits do these </a:t>
                      </a:r>
                      <a:b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</a:br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groups share? 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316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16316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841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843AD9-96E7-19A4-91D5-DD750EAEC1E4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3248884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tx1"/>
                </a:solidFill>
              </a:rPr>
              <a:t>A3: PARTICIPATION IN SPORT </a:t>
            </a: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and active leisure </a:t>
            </a:r>
            <a:br>
              <a:rPr lang="en-GB" sz="3200" dirty="0">
                <a:ln>
                  <a:solidFill>
                    <a:schemeClr val="tx1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in the uk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7390294-81CB-D711-FCE5-8CDCD1FECFD9}"/>
              </a:ext>
            </a:extLst>
          </p:cNvPr>
          <p:cNvGrpSpPr/>
          <p:nvPr/>
        </p:nvGrpSpPr>
        <p:grpSpPr>
          <a:xfrm>
            <a:off x="4860317" y="884692"/>
            <a:ext cx="7604489" cy="5790289"/>
            <a:chOff x="4204638" y="766432"/>
            <a:chExt cx="7604489" cy="5790289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1487071-B9FD-E0AD-58EF-BDD15EFAEB1F}"/>
                </a:ext>
              </a:extLst>
            </p:cNvPr>
            <p:cNvCxnSpPr>
              <a:cxnSpLocks/>
            </p:cNvCxnSpPr>
            <p:nvPr/>
          </p:nvCxnSpPr>
          <p:spPr>
            <a:xfrm>
              <a:off x="5707413" y="3293385"/>
              <a:ext cx="1522264" cy="517924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itle 3">
              <a:extLst>
                <a:ext uri="{FF2B5EF4-FFF2-40B4-BE49-F238E27FC236}">
                  <a16:creationId xmlns:a16="http://schemas.microsoft.com/office/drawing/2014/main" id="{DE71DC96-2812-1F2A-01D9-92B3423F40DC}"/>
                </a:ext>
              </a:extLst>
            </p:cNvPr>
            <p:cNvSpPr txBox="1">
              <a:spLocks/>
            </p:cNvSpPr>
            <p:nvPr/>
          </p:nvSpPr>
          <p:spPr>
            <a:xfrm>
              <a:off x="4204638" y="2859460"/>
              <a:ext cx="1675054" cy="830997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Improving sporting performance</a:t>
              </a:r>
            </a:p>
          </p:txBody>
        </p:sp>
        <p:sp>
          <p:nvSpPr>
            <p:cNvPr id="14" name="Title 3">
              <a:extLst>
                <a:ext uri="{FF2B5EF4-FFF2-40B4-BE49-F238E27FC236}">
                  <a16:creationId xmlns:a16="http://schemas.microsoft.com/office/drawing/2014/main" id="{58895335-43EE-D7CA-6E38-CCD1D97B838F}"/>
                </a:ext>
              </a:extLst>
            </p:cNvPr>
            <p:cNvSpPr txBox="1">
              <a:spLocks/>
            </p:cNvSpPr>
            <p:nvPr/>
          </p:nvSpPr>
          <p:spPr>
            <a:xfrm>
              <a:off x="10200977" y="4872572"/>
              <a:ext cx="1608150" cy="1107996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Attending events run and supported by the government</a:t>
              </a:r>
            </a:p>
          </p:txBody>
        </p:sp>
        <p:sp>
          <p:nvSpPr>
            <p:cNvPr id="15" name="Title 3">
              <a:extLst>
                <a:ext uri="{FF2B5EF4-FFF2-40B4-BE49-F238E27FC236}">
                  <a16:creationId xmlns:a16="http://schemas.microsoft.com/office/drawing/2014/main" id="{00278B60-3DF7-AF6C-CD53-233F44F1E255}"/>
                </a:ext>
              </a:extLst>
            </p:cNvPr>
            <p:cNvSpPr txBox="1">
              <a:spLocks/>
            </p:cNvSpPr>
            <p:nvPr/>
          </p:nvSpPr>
          <p:spPr>
            <a:xfrm>
              <a:off x="9948396" y="2964898"/>
              <a:ext cx="1766947" cy="553998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Preventing obesity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455D1A0-09DE-7248-9067-C12A7E1A6377}"/>
                </a:ext>
              </a:extLst>
            </p:cNvPr>
            <p:cNvCxnSpPr>
              <a:cxnSpLocks/>
              <a:stCxn id="18" idx="0"/>
            </p:cNvCxnSpPr>
            <p:nvPr/>
          </p:nvCxnSpPr>
          <p:spPr>
            <a:xfrm flipV="1">
              <a:off x="8159887" y="1582309"/>
              <a:ext cx="0" cy="1445903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itle 3">
              <a:extLst>
                <a:ext uri="{FF2B5EF4-FFF2-40B4-BE49-F238E27FC236}">
                  <a16:creationId xmlns:a16="http://schemas.microsoft.com/office/drawing/2014/main" id="{F244DDD3-3E0D-DE1D-563C-C4E5D6C8F7DF}"/>
                </a:ext>
              </a:extLst>
            </p:cNvPr>
            <p:cNvSpPr txBox="1">
              <a:spLocks/>
            </p:cNvSpPr>
            <p:nvPr/>
          </p:nvSpPr>
          <p:spPr>
            <a:xfrm>
              <a:off x="6719887" y="3028212"/>
              <a:ext cx="2880000" cy="1740636"/>
            </a:xfrm>
            <a:prstGeom prst="rect">
              <a:avLst/>
            </a:prstGeom>
            <a:noFill/>
            <a:ln w="50800">
              <a:noFill/>
            </a:ln>
          </p:spPr>
          <p:txBody>
            <a:bodyPr wrap="square" lIns="0" tIns="0" rIns="0" bIns="0" anchor="ctr" anchorCtr="0">
              <a:no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ts val="3200"/>
                </a:lnSpc>
                <a:spcBef>
                  <a:spcPts val="800"/>
                </a:spcBef>
              </a:pPr>
              <a:r>
                <a:rPr lang="en-GB" sz="3200" dirty="0">
                  <a:solidFill>
                    <a:schemeClr val="tx1"/>
                  </a:solidFill>
                </a:rPr>
                <a:t>Reasons </a:t>
              </a:r>
              <a:br>
                <a:rPr lang="en-GB" sz="3200" dirty="0">
                  <a:solidFill>
                    <a:schemeClr val="tx1"/>
                  </a:solidFill>
                </a:rPr>
              </a:br>
              <a:r>
                <a:rPr lang="en-GB" sz="3200" dirty="0">
                  <a:solidFill>
                    <a:schemeClr val="tx1"/>
                  </a:solidFill>
                </a:rPr>
                <a:t>for participation</a:t>
              </a:r>
              <a:endParaRPr lang="en-GB" sz="3200" dirty="0">
                <a:ln>
                  <a:solidFill>
                    <a:schemeClr val="accent3"/>
                  </a:solidFill>
                </a:ln>
                <a:solidFill>
                  <a:schemeClr val="tx1"/>
                </a:solidFill>
              </a:endParaRPr>
            </a:p>
          </p:txBody>
        </p:sp>
        <p:sp>
          <p:nvSpPr>
            <p:cNvPr id="19" name="Title 3">
              <a:extLst>
                <a:ext uri="{FF2B5EF4-FFF2-40B4-BE49-F238E27FC236}">
                  <a16:creationId xmlns:a16="http://schemas.microsoft.com/office/drawing/2014/main" id="{3E2D25A5-BB7A-963E-0DC0-2455259CC6BE}"/>
                </a:ext>
              </a:extLst>
            </p:cNvPr>
            <p:cNvSpPr txBox="1">
              <a:spLocks/>
            </p:cNvSpPr>
            <p:nvPr/>
          </p:nvSpPr>
          <p:spPr>
            <a:xfrm>
              <a:off x="7563231" y="766432"/>
              <a:ext cx="1082425" cy="553998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Mental health</a:t>
              </a:r>
            </a:p>
          </p:txBody>
        </p:sp>
        <p:sp>
          <p:nvSpPr>
            <p:cNvPr id="20" name="Title 3">
              <a:extLst>
                <a:ext uri="{FF2B5EF4-FFF2-40B4-BE49-F238E27FC236}">
                  <a16:creationId xmlns:a16="http://schemas.microsoft.com/office/drawing/2014/main" id="{47CC7C0E-B121-525D-1894-4DD128B55632}"/>
                </a:ext>
              </a:extLst>
            </p:cNvPr>
            <p:cNvSpPr txBox="1">
              <a:spLocks/>
            </p:cNvSpPr>
            <p:nvPr/>
          </p:nvSpPr>
          <p:spPr>
            <a:xfrm>
              <a:off x="9136977" y="1441929"/>
              <a:ext cx="1379306" cy="553987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Physical health</a:t>
              </a:r>
            </a:p>
          </p:txBody>
        </p:sp>
        <p:sp>
          <p:nvSpPr>
            <p:cNvPr id="21" name="Title 3">
              <a:extLst>
                <a:ext uri="{FF2B5EF4-FFF2-40B4-BE49-F238E27FC236}">
                  <a16:creationId xmlns:a16="http://schemas.microsoft.com/office/drawing/2014/main" id="{165CC4B9-90A4-A20F-FF55-8D5D1E2F762E}"/>
                </a:ext>
              </a:extLst>
            </p:cNvPr>
            <p:cNvSpPr txBox="1">
              <a:spLocks/>
            </p:cNvSpPr>
            <p:nvPr/>
          </p:nvSpPr>
          <p:spPr>
            <a:xfrm>
              <a:off x="5235323" y="1599478"/>
              <a:ext cx="1766947" cy="276999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Population</a:t>
              </a:r>
            </a:p>
          </p:txBody>
        </p:sp>
        <p:sp>
          <p:nvSpPr>
            <p:cNvPr id="22" name="Title 3">
              <a:extLst>
                <a:ext uri="{FF2B5EF4-FFF2-40B4-BE49-F238E27FC236}">
                  <a16:creationId xmlns:a16="http://schemas.microsoft.com/office/drawing/2014/main" id="{0CBD53E6-EB0D-D1CF-AAE4-38F5565BE25D}"/>
                </a:ext>
              </a:extLst>
            </p:cNvPr>
            <p:cNvSpPr txBox="1">
              <a:spLocks/>
            </p:cNvSpPr>
            <p:nvPr/>
          </p:nvSpPr>
          <p:spPr>
            <a:xfrm>
              <a:off x="8372434" y="6002723"/>
              <a:ext cx="1222864" cy="553998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Social inclusion</a:t>
              </a:r>
            </a:p>
          </p:txBody>
        </p:sp>
        <p:sp>
          <p:nvSpPr>
            <p:cNvPr id="23" name="Title 3">
              <a:extLst>
                <a:ext uri="{FF2B5EF4-FFF2-40B4-BE49-F238E27FC236}">
                  <a16:creationId xmlns:a16="http://schemas.microsoft.com/office/drawing/2014/main" id="{DC06663C-48F5-0D78-E5D4-21A10B599108}"/>
                </a:ext>
              </a:extLst>
            </p:cNvPr>
            <p:cNvSpPr txBox="1">
              <a:spLocks/>
            </p:cNvSpPr>
            <p:nvPr/>
          </p:nvSpPr>
          <p:spPr>
            <a:xfrm>
              <a:off x="6368688" y="6002723"/>
              <a:ext cx="1406735" cy="553998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Leisure activity</a:t>
              </a:r>
            </a:p>
          </p:txBody>
        </p:sp>
        <p:sp>
          <p:nvSpPr>
            <p:cNvPr id="24" name="Title 3">
              <a:extLst>
                <a:ext uri="{FF2B5EF4-FFF2-40B4-BE49-F238E27FC236}">
                  <a16:creationId xmlns:a16="http://schemas.microsoft.com/office/drawing/2014/main" id="{126E639E-5525-87FE-FB6E-0C8F1F21FEA9}"/>
                </a:ext>
              </a:extLst>
            </p:cNvPr>
            <p:cNvSpPr txBox="1">
              <a:spLocks/>
            </p:cNvSpPr>
            <p:nvPr/>
          </p:nvSpPr>
          <p:spPr>
            <a:xfrm>
              <a:off x="4369736" y="5078043"/>
              <a:ext cx="2042556" cy="276999"/>
            </a:xfrm>
            <a:prstGeom prst="rect">
              <a:avLst/>
            </a:prstGeom>
          </p:spPr>
          <p:txBody>
            <a:bodyPr wrap="square" lIns="0" tIns="0" rIns="0" bIns="0" numCol="1" spcCol="72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  <a:spcBef>
                  <a:spcPts val="1200"/>
                </a:spcBef>
              </a:pPr>
              <a:r>
                <a:rPr lang="en-GB" sz="1800" cap="none" dirty="0">
                  <a:solidFill>
                    <a:schemeClr val="tx1"/>
                  </a:solidFill>
                  <a:latin typeface="Arial"/>
                </a:rPr>
                <a:t>Enjoyment</a:t>
              </a: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F2257FA-C13A-F9B4-20A0-A54837AA0A74}"/>
                </a:ext>
              </a:extLst>
            </p:cNvPr>
            <p:cNvCxnSpPr>
              <a:cxnSpLocks/>
            </p:cNvCxnSpPr>
            <p:nvPr/>
          </p:nvCxnSpPr>
          <p:spPr>
            <a:xfrm>
              <a:off x="6371378" y="2045229"/>
              <a:ext cx="1191853" cy="1047954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47B3D68-0BAC-5442-B001-BE17D9E111D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40239" y="2108528"/>
              <a:ext cx="712519" cy="935275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E15F305-5192-D875-60E2-EA52990B0FF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18797" y="4539086"/>
              <a:ext cx="745141" cy="478982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565A470-9320-834D-63C2-53FDB9E85B7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096498" y="3379222"/>
              <a:ext cx="1104479" cy="400615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5C8EADB9-8A5F-3628-479C-36CA2B2D5D1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171377" y="4613097"/>
              <a:ext cx="703368" cy="1284269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5CA71B0-27E0-325F-5C57-FF1040F4F7B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356135" y="4631944"/>
              <a:ext cx="578210" cy="1169200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AA6D5BD-BF1E-BD91-93C2-B082E6ECE55A}"/>
                </a:ext>
              </a:extLst>
            </p:cNvPr>
            <p:cNvCxnSpPr>
              <a:cxnSpLocks/>
            </p:cNvCxnSpPr>
            <p:nvPr/>
          </p:nvCxnSpPr>
          <p:spPr>
            <a:xfrm>
              <a:off x="8919037" y="4613097"/>
              <a:ext cx="1029359" cy="603446"/>
            </a:xfrm>
            <a:prstGeom prst="line">
              <a:avLst/>
            </a:prstGeom>
            <a:ln w="38100" cap="rnd">
              <a:solidFill>
                <a:schemeClr val="accent1"/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itle 3">
            <a:extLst>
              <a:ext uri="{FF2B5EF4-FFF2-40B4-BE49-F238E27FC236}">
                <a16:creationId xmlns:a16="http://schemas.microsoft.com/office/drawing/2014/main" id="{C372955F-5603-6B56-23C6-E128D0825584}"/>
              </a:ext>
            </a:extLst>
          </p:cNvPr>
          <p:cNvSpPr txBox="1">
            <a:spLocks/>
          </p:cNvSpPr>
          <p:nvPr/>
        </p:nvSpPr>
        <p:spPr>
          <a:xfrm>
            <a:off x="634347" y="2669990"/>
            <a:ext cx="2696991" cy="923330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4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3"/>
                </a:solidFill>
              </a:rPr>
              <a:t>Why do people participate in tennis?</a:t>
            </a:r>
          </a:p>
        </p:txBody>
      </p:sp>
    </p:spTree>
    <p:extLst>
      <p:ext uri="{BB962C8B-B14F-4D97-AF65-F5344CB8AC3E}">
        <p14:creationId xmlns:p14="http://schemas.microsoft.com/office/powerpoint/2010/main" val="1673041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BBB46427-7819-4992-DE04-BD17911C7422}"/>
              </a:ext>
            </a:extLst>
          </p:cNvPr>
          <p:cNvSpPr txBox="1">
            <a:spLocks/>
          </p:cNvSpPr>
          <p:nvPr/>
        </p:nvSpPr>
        <p:spPr>
          <a:xfrm>
            <a:off x="8807106" y="2325505"/>
            <a:ext cx="4515368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400" dirty="0"/>
              <a:t>Barriers to participation:</a:t>
            </a:r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2A8FAEA7-ADAA-01C1-94DA-EAD4B7E1B0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043573"/>
              </p:ext>
            </p:extLst>
          </p:nvPr>
        </p:nvGraphicFramePr>
        <p:xfrm>
          <a:off x="8807106" y="6080491"/>
          <a:ext cx="4012966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2966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Can you Identify common barriers to participation in tennis?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3" name="Title 3">
            <a:extLst>
              <a:ext uri="{FF2B5EF4-FFF2-40B4-BE49-F238E27FC236}">
                <a16:creationId xmlns:a16="http://schemas.microsoft.com/office/drawing/2014/main" id="{84820971-99D4-9153-00D0-AF28EDE414C6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473376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solidFill>
                  <a:schemeClr val="bg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A3: PARTICIPATION IN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 the UK</a:t>
            </a:r>
          </a:p>
        </p:txBody>
      </p:sp>
      <p:sp>
        <p:nvSpPr>
          <p:cNvPr id="20" name="Title 3">
            <a:extLst>
              <a:ext uri="{FF2B5EF4-FFF2-40B4-BE49-F238E27FC236}">
                <a16:creationId xmlns:a16="http://schemas.microsoft.com/office/drawing/2014/main" id="{7951B168-69E4-C736-CD16-EE9EC7C17092}"/>
              </a:ext>
            </a:extLst>
          </p:cNvPr>
          <p:cNvSpPr txBox="1">
            <a:spLocks/>
          </p:cNvSpPr>
          <p:nvPr/>
        </p:nvSpPr>
        <p:spPr>
          <a:xfrm>
            <a:off x="8807106" y="2870803"/>
            <a:ext cx="4309325" cy="2585323"/>
          </a:xfrm>
          <a:prstGeom prst="rect">
            <a:avLst/>
          </a:prstGeom>
        </p:spPr>
        <p:txBody>
          <a:bodyPr wrap="square" lIns="0" tIns="0" rIns="0" bIns="0" numCol="2" spcCol="54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Time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Resources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Lifestyles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Race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Religion			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Ability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Fitness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Gender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Medical conditions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DAF41A-EC1B-5A7A-1050-372E7E53AB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1648" y="1773166"/>
            <a:ext cx="7495665" cy="514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88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C97592E2-F074-7942-4F7B-8C6525C46B9D}"/>
              </a:ext>
            </a:extLst>
          </p:cNvPr>
          <p:cNvSpPr txBox="1">
            <a:spLocks/>
          </p:cNvSpPr>
          <p:nvPr/>
        </p:nvSpPr>
        <p:spPr>
          <a:xfrm>
            <a:off x="634345" y="2711393"/>
            <a:ext cx="6407478" cy="2846088"/>
          </a:xfrm>
          <a:prstGeom prst="rect">
            <a:avLst/>
          </a:prstGeom>
        </p:spPr>
        <p:txBody>
          <a:bodyPr wrap="square" lIns="0" tIns="0" rIns="0" bIns="0" numCol="2" spcCol="54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3"/>
                </a:solidFill>
              </a:rPr>
              <a:t>Job roles: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Coaching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Exercise and fitness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Sports development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Leisure management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endParaRPr lang="en-GB" sz="2000" cap="none" dirty="0">
              <a:solidFill>
                <a:schemeClr val="tx1"/>
              </a:solidFill>
              <a:latin typeface="Arial"/>
              <a:ea typeface="+mn-ea"/>
              <a:cs typeface="+mn-cs"/>
            </a:endParaRP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Sports journalism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Sport and </a:t>
            </a:r>
            <a:b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</a:br>
            <a:r>
              <a:rPr lang="en-GB" sz="20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exercise science</a:t>
            </a:r>
          </a:p>
        </p:txBody>
      </p:sp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85AB4EAC-A3D4-6960-1EBF-BAEB93FC4BAF}"/>
              </a:ext>
            </a:extLst>
          </p:cNvPr>
          <p:cNvGraphicFramePr>
            <a:graphicFrameLocks noGrp="1"/>
          </p:cNvGraphicFramePr>
          <p:nvPr/>
        </p:nvGraphicFramePr>
        <p:xfrm>
          <a:off x="12076002" y="595500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BF18C899-C374-9516-64AE-56AF0190AFE2}"/>
              </a:ext>
            </a:extLst>
          </p:cNvPr>
          <p:cNvSpPr txBox="1">
            <a:spLocks/>
          </p:cNvSpPr>
          <p:nvPr/>
        </p:nvSpPr>
        <p:spPr>
          <a:xfrm>
            <a:off x="8499961" y="3238415"/>
            <a:ext cx="3748600" cy="2418547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Which job roles interest you?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Which job roles do you have </a:t>
            </a:r>
            <a:br>
              <a:rPr lang="en-GB" sz="2000" cap="none" dirty="0">
                <a:solidFill>
                  <a:schemeClr val="tx1"/>
                </a:solidFill>
                <a:latin typeface="Arial"/>
              </a:rPr>
            </a:br>
            <a:r>
              <a:rPr lang="en-GB" sz="2000" cap="none" dirty="0">
                <a:solidFill>
                  <a:schemeClr val="tx1"/>
                </a:solidFill>
                <a:latin typeface="Arial"/>
              </a:rPr>
              <a:t>experience of?  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000" cap="none" dirty="0">
                <a:solidFill>
                  <a:schemeClr val="tx1"/>
                </a:solidFill>
                <a:latin typeface="Arial"/>
              </a:rPr>
              <a:t>Have you been a coach, worked in a leisure centre or with a sports development officer in your local area? 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EF1514E5-31A2-5E58-22AD-262CE83110E2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748868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</a:t>
            </a:r>
            <a:r>
              <a:rPr lang="en-GB" sz="3200" dirty="0">
                <a:solidFill>
                  <a:srgbClr val="FFFFFF"/>
                </a:solidFill>
              </a:rPr>
              <a:t>: CAREERS AND JOB ROLES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in the sport and active </a:t>
            </a:r>
            <a:br>
              <a:rPr lang="en-GB" sz="3200" dirty="0">
                <a:ln>
                  <a:solidFill>
                    <a:srgbClr val="FFFFFF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leisure industry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715843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3">
            <a:extLst>
              <a:ext uri="{FF2B5EF4-FFF2-40B4-BE49-F238E27FC236}">
                <a16:creationId xmlns:a16="http://schemas.microsoft.com/office/drawing/2014/main" id="{EF1514E5-31A2-5E58-22AD-262CE83110E2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8019459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</a:t>
            </a:r>
            <a:r>
              <a:rPr lang="en-GB" sz="3200" dirty="0">
                <a:solidFill>
                  <a:srgbClr val="FFFFFF"/>
                </a:solidFill>
              </a:rPr>
              <a:t>: CAREERS AND JOB ROLES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IN THE </a:t>
            </a: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sport and active leisure industry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5DACD71E-8776-AAF0-F634-1D6C2EE245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1929592"/>
              </p:ext>
            </p:extLst>
          </p:nvPr>
        </p:nvGraphicFramePr>
        <p:xfrm>
          <a:off x="8117388" y="1891745"/>
          <a:ext cx="2193693" cy="46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3693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1600" cap="none" baseline="0" dirty="0">
                          <a:latin typeface="+mn-lt"/>
                        </a:rPr>
                        <a:t>Sport and </a:t>
                      </a:r>
                      <a:br>
                        <a:rPr lang="en-US" sz="1600" cap="none" baseline="0" dirty="0">
                          <a:latin typeface="+mn-lt"/>
                        </a:rPr>
                      </a:br>
                      <a:r>
                        <a:rPr lang="en-US" sz="1600" cap="none" baseline="0" dirty="0">
                          <a:latin typeface="+mn-lt"/>
                        </a:rPr>
                        <a:t>exercise science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55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3960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Exercise </a:t>
                      </a:r>
                      <a:br>
                        <a:rPr lang="en-US" sz="1400" dirty="0">
                          <a:solidFill>
                            <a:schemeClr val="accent3"/>
                          </a:solidFill>
                        </a:rPr>
                      </a:b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physiologist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Specialisms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Strength and conditioning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Nutritionist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Sport psychology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Sports therapy and injury management in sport performance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Performance analysis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3" name="Table 3">
            <a:extLst>
              <a:ext uri="{FF2B5EF4-FFF2-40B4-BE49-F238E27FC236}">
                <a16:creationId xmlns:a16="http://schemas.microsoft.com/office/drawing/2014/main" id="{C3E528F6-409D-1CB5-E2FE-43C88FE536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797772"/>
              </p:ext>
            </p:extLst>
          </p:nvPr>
        </p:nvGraphicFramePr>
        <p:xfrm>
          <a:off x="634347" y="3887393"/>
          <a:ext cx="2193693" cy="27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3693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1600" cap="none" baseline="0" dirty="0">
                          <a:latin typeface="+mn-lt"/>
                        </a:rPr>
                        <a:t>Sports </a:t>
                      </a:r>
                      <a:br>
                        <a:rPr lang="en-US" sz="1600" cap="none" baseline="0" dirty="0">
                          <a:latin typeface="+mn-lt"/>
                        </a:rPr>
                      </a:br>
                      <a:r>
                        <a:rPr lang="en-US" sz="1600" cap="none" baseline="0" dirty="0">
                          <a:latin typeface="+mn-lt"/>
                        </a:rPr>
                        <a:t>development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30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1980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Sports development officer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NGB lead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Sports administrator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Talent pathway lead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6BE1F982-A0B1-40CB-5BC5-63C5D7FBA5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787435"/>
              </p:ext>
            </p:extLst>
          </p:nvPr>
        </p:nvGraphicFramePr>
        <p:xfrm>
          <a:off x="10611734" y="1891745"/>
          <a:ext cx="2193693" cy="46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3693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1600" cap="none" baseline="0" dirty="0">
                          <a:latin typeface="+mn-lt"/>
                        </a:rPr>
                        <a:t>Leisure </a:t>
                      </a:r>
                      <a:br>
                        <a:rPr lang="en-US" sz="1600" cap="none" baseline="0" dirty="0">
                          <a:latin typeface="+mn-lt"/>
                        </a:rPr>
                      </a:br>
                      <a:r>
                        <a:rPr lang="en-US" sz="1600" cap="none" baseline="0" dirty="0">
                          <a:latin typeface="+mn-lt"/>
                        </a:rPr>
                        <a:t>sector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9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3960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Management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Lifesaving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Facilities management / maintenance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Health and safety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Customer service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Marketing and promotion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Finance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Management activities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7985A764-A4E7-E9B5-4D5F-8DA8337830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716319"/>
              </p:ext>
            </p:extLst>
          </p:nvPr>
        </p:nvGraphicFramePr>
        <p:xfrm>
          <a:off x="5619488" y="3890517"/>
          <a:ext cx="2193693" cy="27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3693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1600" cap="none" baseline="0" dirty="0">
                          <a:latin typeface="+mn-lt"/>
                        </a:rPr>
                        <a:t>Coaching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1980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Working </a:t>
                      </a:r>
                      <a:br>
                        <a:rPr lang="en-US" sz="1400" dirty="0">
                          <a:solidFill>
                            <a:schemeClr val="accent3"/>
                          </a:solidFill>
                        </a:rPr>
                      </a:b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with children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Sport specific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Specific groups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6" name="Table 3">
            <a:extLst>
              <a:ext uri="{FF2B5EF4-FFF2-40B4-BE49-F238E27FC236}">
                <a16:creationId xmlns:a16="http://schemas.microsoft.com/office/drawing/2014/main" id="{5A8D7DDE-4473-7E8C-37DF-B5007CF66F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146647"/>
              </p:ext>
            </p:extLst>
          </p:nvPr>
        </p:nvGraphicFramePr>
        <p:xfrm>
          <a:off x="3128694" y="3890517"/>
          <a:ext cx="2193693" cy="27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3693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1600" cap="none" baseline="0" dirty="0">
                          <a:latin typeface="+mn-lt"/>
                        </a:rPr>
                        <a:t>Education </a:t>
                      </a:r>
                      <a:br>
                        <a:rPr lang="en-US" sz="1600" cap="none" baseline="0" dirty="0">
                          <a:latin typeface="+mn-lt"/>
                        </a:rPr>
                      </a:br>
                      <a:r>
                        <a:rPr lang="en-US" sz="1600" cap="none" baseline="0" dirty="0">
                          <a:latin typeface="+mn-lt"/>
                        </a:rPr>
                        <a:t>pathways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5D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1980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Industry-specific qualifications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Job-specific qualifications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dirty="0">
                          <a:solidFill>
                            <a:schemeClr val="accent3"/>
                          </a:solidFill>
                        </a:rPr>
                        <a:t>Higher education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sp>
        <p:nvSpPr>
          <p:cNvPr id="17" name="Title 3">
            <a:extLst>
              <a:ext uri="{FF2B5EF4-FFF2-40B4-BE49-F238E27FC236}">
                <a16:creationId xmlns:a16="http://schemas.microsoft.com/office/drawing/2014/main" id="{93FBE699-CA91-9022-736E-496AA586581F}"/>
              </a:ext>
            </a:extLst>
          </p:cNvPr>
          <p:cNvSpPr txBox="1">
            <a:spLocks/>
          </p:cNvSpPr>
          <p:nvPr/>
        </p:nvSpPr>
        <p:spPr>
          <a:xfrm>
            <a:off x="1601306" y="2557138"/>
            <a:ext cx="6085540" cy="8545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7200"/>
              </a:lnSpc>
              <a:spcBef>
                <a:spcPts val="2400"/>
              </a:spcBef>
            </a:pPr>
            <a:r>
              <a:rPr lang="en-GB" sz="5400" dirty="0">
                <a:solidFill>
                  <a:schemeClr val="tx1"/>
                </a:solidFill>
              </a:rPr>
              <a:t>Career pathways</a:t>
            </a:r>
          </a:p>
        </p:txBody>
      </p:sp>
    </p:spTree>
    <p:extLst>
      <p:ext uri="{BB962C8B-B14F-4D97-AF65-F5344CB8AC3E}">
        <p14:creationId xmlns:p14="http://schemas.microsoft.com/office/powerpoint/2010/main" val="3786909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85AB4EAC-A3D4-6960-1EBF-BAEB93FC4BAF}"/>
              </a:ext>
            </a:extLst>
          </p:cNvPr>
          <p:cNvGraphicFramePr>
            <a:graphicFrameLocks noGrp="1"/>
          </p:cNvGraphicFramePr>
          <p:nvPr/>
        </p:nvGraphicFramePr>
        <p:xfrm>
          <a:off x="12076002" y="595500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BF18C899-C374-9516-64AE-56AF0190AFE2}"/>
              </a:ext>
            </a:extLst>
          </p:cNvPr>
          <p:cNvSpPr txBox="1">
            <a:spLocks/>
          </p:cNvSpPr>
          <p:nvPr/>
        </p:nvSpPr>
        <p:spPr>
          <a:xfrm>
            <a:off x="9001894" y="2309806"/>
            <a:ext cx="3434108" cy="2469907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400"/>
              </a:lnSpc>
              <a:spcBef>
                <a:spcPts val="1800"/>
              </a:spcBef>
            </a:pPr>
            <a:r>
              <a:rPr lang="en-GB" sz="2400" dirty="0">
                <a:solidFill>
                  <a:schemeClr val="accent3"/>
                </a:solidFill>
              </a:rPr>
              <a:t>Job descriptions and  personal specifications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What is the purpose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of a job description?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How is a job description different to a personal specification? 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2E5B16CF-AEA8-2DE1-08A7-C77E8490224D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748868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</a:t>
            </a:r>
            <a:r>
              <a:rPr lang="en-GB" sz="3200" dirty="0">
                <a:solidFill>
                  <a:srgbClr val="FFFFFF"/>
                </a:solidFill>
              </a:rPr>
              <a:t>: CAREERS AND JOB ROLES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in the sport and active </a:t>
            </a:r>
            <a:br>
              <a:rPr lang="en-GB" sz="3200" dirty="0">
                <a:ln>
                  <a:solidFill>
                    <a:srgbClr val="FFFFFF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leisure industry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5162F-3CE1-2B1E-41D6-838584DA53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2008" y="2279410"/>
            <a:ext cx="7500986" cy="46422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F953C7-4B50-0392-0270-0F8BC52405C2}"/>
              </a:ext>
            </a:extLst>
          </p:cNvPr>
          <p:cNvSpPr txBox="1"/>
          <p:nvPr/>
        </p:nvSpPr>
        <p:spPr>
          <a:xfrm>
            <a:off x="9001894" y="5293879"/>
            <a:ext cx="379410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cap="none" dirty="0">
                <a:solidFill>
                  <a:srgbClr val="16316F"/>
                </a:solidFill>
                <a:latin typeface="Arial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Hear from LTA employees in a variety of roles and the key skills they require for their role</a:t>
            </a:r>
            <a:endParaRPr lang="en-GB" dirty="0">
              <a:solidFill>
                <a:srgbClr val="16316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091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5E5B5EF6-1E2E-BA77-97C8-A5A74D7B3C66}"/>
              </a:ext>
            </a:extLst>
          </p:cNvPr>
          <p:cNvSpPr txBox="1">
            <a:spLocks/>
          </p:cNvSpPr>
          <p:nvPr/>
        </p:nvSpPr>
        <p:spPr>
          <a:xfrm>
            <a:off x="634346" y="2448542"/>
            <a:ext cx="6004198" cy="2677656"/>
          </a:xfrm>
          <a:prstGeom prst="rect">
            <a:avLst/>
          </a:prstGeom>
        </p:spPr>
        <p:txBody>
          <a:bodyPr wrap="square" lIns="0" tIns="0" rIns="0" bIns="0" numCol="2" spcCol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2"/>
                </a:solidFill>
              </a:rPr>
              <a:t>Local employers</a:t>
            </a:r>
            <a:endParaRPr lang="en-GB" sz="2400" cap="none" dirty="0">
              <a:solidFill>
                <a:schemeClr val="accent2"/>
              </a:solidFill>
              <a:latin typeface="Arial"/>
            </a:endParaRP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Public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Private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Voluntary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Public / Private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Partnerships</a:t>
            </a:r>
          </a:p>
          <a:p>
            <a:pPr>
              <a:lnSpc>
                <a:spcPct val="100000"/>
              </a:lnSpc>
              <a:spcBef>
                <a:spcPts val="2400"/>
              </a:spcBef>
            </a:pPr>
            <a:r>
              <a:rPr lang="en-GB" sz="2400" dirty="0">
                <a:solidFill>
                  <a:schemeClr val="accent3"/>
                </a:solidFill>
              </a:rPr>
              <a:t>national employers</a:t>
            </a:r>
            <a:endParaRPr lang="en-GB" sz="2400" cap="none" dirty="0">
              <a:solidFill>
                <a:schemeClr val="accent3"/>
              </a:solidFill>
              <a:latin typeface="Arial"/>
            </a:endParaRP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Public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Private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Voluntary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Third Sector</a:t>
            </a:r>
          </a:p>
        </p:txBody>
      </p:sp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5016F435-B4C4-3EFE-D0B9-1FD78F6099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509426"/>
              </p:ext>
            </p:extLst>
          </p:nvPr>
        </p:nvGraphicFramePr>
        <p:xfrm>
          <a:off x="634346" y="6099746"/>
          <a:ext cx="5391236" cy="836640"/>
        </p:xfrm>
        <a:graphic>
          <a:graphicData uri="http://schemas.openxmlformats.org/drawingml/2006/table">
            <a:tbl>
              <a:tblPr firstRow="1" bandRow="1"/>
              <a:tblGrid>
                <a:gridCol w="4671236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Can you identify types of jobs or roles for each of these local and national employers?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EBA6F"/>
                    </a:solidFill>
                  </a:tcPr>
                </a:tc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316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08630A1F-D464-3D5E-0CDD-701108D5EBD5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748868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</a:t>
            </a:r>
            <a:r>
              <a:rPr lang="en-GB" sz="3200" dirty="0">
                <a:solidFill>
                  <a:srgbClr val="FFFFFF"/>
                </a:solidFill>
              </a:rPr>
              <a:t>: CAREERS AND JOB ROLES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in the sport and active </a:t>
            </a:r>
            <a:br>
              <a:rPr lang="en-GB" sz="3200" dirty="0">
                <a:ln>
                  <a:solidFill>
                    <a:srgbClr val="FFFFFF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leisure industry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57357-BC97-CBF1-CB09-B39B53E63A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59065" y="630821"/>
            <a:ext cx="5899558" cy="6288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660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2704AF07-F519-E859-2613-092D64433B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1625872"/>
              </p:ext>
            </p:extLst>
          </p:nvPr>
        </p:nvGraphicFramePr>
        <p:xfrm>
          <a:off x="8584047" y="6080408"/>
          <a:ext cx="4264748" cy="833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4748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33663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Where can you access information</a:t>
                      </a:r>
                    </a:p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about careers in tennis?</a:t>
                      </a:r>
                      <a:endParaRPr lang="en-US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8" name="Title 3">
            <a:extLst>
              <a:ext uri="{FF2B5EF4-FFF2-40B4-BE49-F238E27FC236}">
                <a16:creationId xmlns:a16="http://schemas.microsoft.com/office/drawing/2014/main" id="{0A1D6AA1-1C57-C866-E97A-7F156E2C1B2B}"/>
              </a:ext>
            </a:extLst>
          </p:cNvPr>
          <p:cNvSpPr txBox="1">
            <a:spLocks/>
          </p:cNvSpPr>
          <p:nvPr/>
        </p:nvSpPr>
        <p:spPr>
          <a:xfrm>
            <a:off x="634345" y="2692038"/>
            <a:ext cx="3890030" cy="833663"/>
          </a:xfrm>
          <a:prstGeom prst="rect">
            <a:avLst/>
          </a:prstGeom>
          <a:solidFill>
            <a:schemeClr val="accent2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Career counsellors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2F9F26DA-3B03-6A25-5217-8D50C85BE570}"/>
              </a:ext>
            </a:extLst>
          </p:cNvPr>
          <p:cNvSpPr txBox="1">
            <a:spLocks/>
          </p:cNvSpPr>
          <p:nvPr/>
        </p:nvSpPr>
        <p:spPr>
          <a:xfrm>
            <a:off x="4796555" y="2692038"/>
            <a:ext cx="3890030" cy="833663"/>
          </a:xfrm>
          <a:prstGeom prst="rect">
            <a:avLst/>
          </a:prstGeom>
          <a:solidFill>
            <a:schemeClr val="accent2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Internet and social media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96AE8D1A-E012-C7DA-1C9E-9C76ACA55C3F}"/>
              </a:ext>
            </a:extLst>
          </p:cNvPr>
          <p:cNvSpPr txBox="1">
            <a:spLocks/>
          </p:cNvSpPr>
          <p:nvPr/>
        </p:nvSpPr>
        <p:spPr>
          <a:xfrm>
            <a:off x="8958765" y="2692038"/>
            <a:ext cx="3890030" cy="833663"/>
          </a:xfrm>
          <a:prstGeom prst="rect">
            <a:avLst/>
          </a:prstGeom>
          <a:solidFill>
            <a:schemeClr val="accent2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Newspapers and magazines</a:t>
            </a:r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CF9E7B56-3FD1-7F6A-51D4-9B74363629F4}"/>
              </a:ext>
            </a:extLst>
          </p:cNvPr>
          <p:cNvSpPr txBox="1">
            <a:spLocks/>
          </p:cNvSpPr>
          <p:nvPr/>
        </p:nvSpPr>
        <p:spPr>
          <a:xfrm>
            <a:off x="634345" y="3768363"/>
            <a:ext cx="3890030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Career fairs and events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F79F2ACA-741F-642B-6922-DAE733048F59}"/>
              </a:ext>
            </a:extLst>
          </p:cNvPr>
          <p:cNvSpPr txBox="1">
            <a:spLocks/>
          </p:cNvSpPr>
          <p:nvPr/>
        </p:nvSpPr>
        <p:spPr>
          <a:xfrm>
            <a:off x="4796555" y="3768363"/>
            <a:ext cx="3890030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Recruitment agency websites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2C4F2410-5B35-E5E3-84CF-80D8C25F4512}"/>
              </a:ext>
            </a:extLst>
          </p:cNvPr>
          <p:cNvSpPr txBox="1">
            <a:spLocks/>
          </p:cNvSpPr>
          <p:nvPr/>
        </p:nvSpPr>
        <p:spPr>
          <a:xfrm>
            <a:off x="8958765" y="3765386"/>
            <a:ext cx="3890030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Work experience/shadowing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F254D0DC-7243-C1A5-0AB9-9FAC3CDFC865}"/>
              </a:ext>
            </a:extLst>
          </p:cNvPr>
          <p:cNvSpPr txBox="1">
            <a:spLocks/>
          </p:cNvSpPr>
          <p:nvPr/>
        </p:nvSpPr>
        <p:spPr>
          <a:xfrm>
            <a:off x="634345" y="4854213"/>
            <a:ext cx="3890030" cy="833663"/>
          </a:xfrm>
          <a:prstGeom prst="rect">
            <a:avLst/>
          </a:prstGeom>
          <a:solidFill>
            <a:schemeClr val="accent1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National Governing Bodies</a:t>
            </a:r>
            <a:br>
              <a:rPr lang="en-GB" sz="1600" cap="none" dirty="0">
                <a:solidFill>
                  <a:schemeClr val="bg1"/>
                </a:solidFill>
                <a:latin typeface="Arial"/>
              </a:rPr>
            </a:br>
            <a:r>
              <a:rPr lang="en-GB" sz="1600" cap="none" dirty="0">
                <a:solidFill>
                  <a:schemeClr val="bg1"/>
                </a:solidFill>
                <a:latin typeface="Arial"/>
              </a:rPr>
              <a:t>(NGBs)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84FA5C1E-534D-C8E7-868E-6ED05B1C18A7}"/>
              </a:ext>
            </a:extLst>
          </p:cNvPr>
          <p:cNvSpPr txBox="1">
            <a:spLocks/>
          </p:cNvSpPr>
          <p:nvPr/>
        </p:nvSpPr>
        <p:spPr>
          <a:xfrm>
            <a:off x="4796555" y="4854213"/>
            <a:ext cx="3890030" cy="833663"/>
          </a:xfrm>
          <a:prstGeom prst="rect">
            <a:avLst/>
          </a:prstGeom>
          <a:solidFill>
            <a:schemeClr val="accent1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Personal contacts: network of </a:t>
            </a:r>
            <a:br>
              <a:rPr lang="en-GB" sz="1600" cap="none" dirty="0">
                <a:solidFill>
                  <a:schemeClr val="bg1"/>
                </a:solidFill>
                <a:latin typeface="Arial"/>
              </a:rPr>
            </a:br>
            <a:r>
              <a:rPr lang="en-GB" sz="1600" cap="none" dirty="0">
                <a:solidFill>
                  <a:schemeClr val="bg1"/>
                </a:solidFill>
                <a:latin typeface="Arial"/>
              </a:rPr>
              <a:t>friends and family</a:t>
            </a: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34FAB0DD-E128-80B7-E844-FE70B248E8E9}"/>
              </a:ext>
            </a:extLst>
          </p:cNvPr>
          <p:cNvSpPr txBox="1">
            <a:spLocks/>
          </p:cNvSpPr>
          <p:nvPr/>
        </p:nvSpPr>
        <p:spPr>
          <a:xfrm>
            <a:off x="8958765" y="4854213"/>
            <a:ext cx="3890030" cy="833663"/>
          </a:xfrm>
          <a:prstGeom prst="rect">
            <a:avLst/>
          </a:prstGeom>
          <a:solidFill>
            <a:schemeClr val="accent1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bg1"/>
                </a:solidFill>
                <a:latin typeface="Arial"/>
              </a:rPr>
              <a:t>Libraries</a:t>
            </a:r>
          </a:p>
        </p:txBody>
      </p:sp>
      <p:sp>
        <p:nvSpPr>
          <p:cNvPr id="18" name="Title 3">
            <a:extLst>
              <a:ext uri="{FF2B5EF4-FFF2-40B4-BE49-F238E27FC236}">
                <a16:creationId xmlns:a16="http://schemas.microsoft.com/office/drawing/2014/main" id="{1DFD3607-3DA7-5547-F420-A6C930FCE9C9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8019459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b1: CAREERS AND JOB ROLES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IN THE sport and active leisure industry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D32A0F09-2293-834F-12DD-6FA62CBA8781}"/>
              </a:ext>
            </a:extLst>
          </p:cNvPr>
          <p:cNvSpPr txBox="1">
            <a:spLocks/>
          </p:cNvSpPr>
          <p:nvPr/>
        </p:nvSpPr>
        <p:spPr>
          <a:xfrm>
            <a:off x="5357237" y="2175479"/>
            <a:ext cx="7491558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ts val="2200"/>
              </a:lnSpc>
              <a:spcBef>
                <a:spcPts val="2400"/>
              </a:spcBef>
            </a:pPr>
            <a:r>
              <a:rPr lang="en-GB" sz="2200" dirty="0">
                <a:solidFill>
                  <a:schemeClr val="accent3"/>
                </a:solidFill>
              </a:rPr>
              <a:t>Sources of information on careers in sports</a:t>
            </a:r>
          </a:p>
        </p:txBody>
      </p:sp>
    </p:spTree>
    <p:extLst>
      <p:ext uri="{BB962C8B-B14F-4D97-AF65-F5344CB8AC3E}">
        <p14:creationId xmlns:p14="http://schemas.microsoft.com/office/powerpoint/2010/main" val="20355459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00FDA12-5FDC-EC0E-EC2F-FE5C899109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66481" y="638052"/>
            <a:ext cx="6331286" cy="6283569"/>
          </a:xfrm>
          <a:prstGeom prst="rect">
            <a:avLst/>
          </a:prstGeom>
        </p:spPr>
      </p:pic>
      <p:sp>
        <p:nvSpPr>
          <p:cNvPr id="3" name="Title 3">
            <a:extLst>
              <a:ext uri="{FF2B5EF4-FFF2-40B4-BE49-F238E27FC236}">
                <a16:creationId xmlns:a16="http://schemas.microsoft.com/office/drawing/2014/main" id="{5369E458-CFCD-7367-A0E7-46AA28D954AA}"/>
              </a:ext>
            </a:extLst>
          </p:cNvPr>
          <p:cNvSpPr txBox="1">
            <a:spLocks/>
          </p:cNvSpPr>
          <p:nvPr/>
        </p:nvSpPr>
        <p:spPr>
          <a:xfrm>
            <a:off x="634346" y="3109796"/>
            <a:ext cx="5254825" cy="822533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2200" dirty="0">
                <a:solidFill>
                  <a:schemeClr val="accent2"/>
                </a:solidFill>
              </a:rPr>
              <a:t>Definitions of types of employment</a:t>
            </a: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Research and identify a definition for each of the following types of employment:</a:t>
            </a: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4F63B3D1-635E-2161-CFC1-09A9F7AEA40F}"/>
              </a:ext>
            </a:extLst>
          </p:cNvPr>
          <p:cNvSpPr txBox="1">
            <a:spLocks/>
          </p:cNvSpPr>
          <p:nvPr/>
        </p:nvSpPr>
        <p:spPr>
          <a:xfrm>
            <a:off x="634347" y="4189347"/>
            <a:ext cx="4989214" cy="1556102"/>
          </a:xfrm>
          <a:prstGeom prst="rect">
            <a:avLst/>
          </a:prstGeom>
        </p:spPr>
        <p:txBody>
          <a:bodyPr wrap="square" lIns="0" tIns="0" rIns="0" bIns="0" numCol="2" spcCol="72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Full time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Part time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Fixed-term contract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Zero-hours contract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Self-employment (independent and subcontracted)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Apprenticeships</a:t>
            </a:r>
          </a:p>
        </p:txBody>
      </p:sp>
      <p:graphicFrame>
        <p:nvGraphicFramePr>
          <p:cNvPr id="10" name="Table 5">
            <a:extLst>
              <a:ext uri="{FF2B5EF4-FFF2-40B4-BE49-F238E27FC236}">
                <a16:creationId xmlns:a16="http://schemas.microsoft.com/office/drawing/2014/main" id="{80E676F4-47A4-6051-F65D-47F957FF73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6313060"/>
              </p:ext>
            </p:extLst>
          </p:nvPr>
        </p:nvGraphicFramePr>
        <p:xfrm>
          <a:off x="8183564" y="6086758"/>
          <a:ext cx="4614203" cy="833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4203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33663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Can you give a practical example from tennis for each type of employment? </a:t>
                      </a: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9" name="Title 3">
            <a:extLst>
              <a:ext uri="{FF2B5EF4-FFF2-40B4-BE49-F238E27FC236}">
                <a16:creationId xmlns:a16="http://schemas.microsoft.com/office/drawing/2014/main" id="{DDAD41EE-676B-FEB5-5830-C92A137B54A7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748868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b1</a:t>
            </a:r>
            <a:r>
              <a:rPr lang="en-GB" sz="3200" dirty="0">
                <a:solidFill>
                  <a:srgbClr val="FFFFFF"/>
                </a:solidFill>
              </a:rPr>
              <a:t>: CAREERS AND JOB ROLES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in the sport and active </a:t>
            </a:r>
            <a:br>
              <a:rPr lang="en-GB" sz="3200" dirty="0">
                <a:ln>
                  <a:solidFill>
                    <a:srgbClr val="FFFFFF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leisure industry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135334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BAA6A5B-0103-E659-975C-846C0307C5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438327"/>
              </p:ext>
            </p:extLst>
          </p:nvPr>
        </p:nvGraphicFramePr>
        <p:xfrm>
          <a:off x="7050998" y="6082630"/>
          <a:ext cx="5758777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38777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What is the purpose of these legislations? How do they keep employers and employees safe at work?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accent3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4" name="Title 3">
            <a:extLst>
              <a:ext uri="{FF2B5EF4-FFF2-40B4-BE49-F238E27FC236}">
                <a16:creationId xmlns:a16="http://schemas.microsoft.com/office/drawing/2014/main" id="{CD017DAF-D4A2-7355-5EAD-97E5372EB090}"/>
              </a:ext>
            </a:extLst>
          </p:cNvPr>
          <p:cNvSpPr txBox="1">
            <a:spLocks/>
          </p:cNvSpPr>
          <p:nvPr/>
        </p:nvSpPr>
        <p:spPr>
          <a:xfrm>
            <a:off x="7050998" y="1067482"/>
            <a:ext cx="5533011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tx1"/>
                </a:solidFill>
              </a:rPr>
              <a:t>B2: HEALTH AND SAFETY AT WORK 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AND EMPLOYMENT LAW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C97592E2-F074-7942-4F7B-8C6525C46B9D}"/>
              </a:ext>
            </a:extLst>
          </p:cNvPr>
          <p:cNvSpPr txBox="1">
            <a:spLocks/>
          </p:cNvSpPr>
          <p:nvPr/>
        </p:nvSpPr>
        <p:spPr>
          <a:xfrm>
            <a:off x="7050998" y="2184000"/>
            <a:ext cx="5625052" cy="682238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1600" b="1" cap="none" dirty="0">
                <a:latin typeface="+mn-lt"/>
              </a:rPr>
              <a:t>Health and Safety at Work Legislation </a:t>
            </a:r>
          </a:p>
          <a:p>
            <a:pPr marL="285750" indent="-285750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Health and Safety at Work Act 1974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EB55C8-1265-F6C0-D519-5DFA77E154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773" y="630821"/>
            <a:ext cx="5625052" cy="628844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AC9FEF6-4B1D-4645-19AE-B219411B392A}"/>
              </a:ext>
            </a:extLst>
          </p:cNvPr>
          <p:cNvGrpSpPr/>
          <p:nvPr/>
        </p:nvGrpSpPr>
        <p:grpSpPr>
          <a:xfrm>
            <a:off x="7050998" y="3366756"/>
            <a:ext cx="5625052" cy="2215356"/>
            <a:chOff x="7050998" y="3344793"/>
            <a:chExt cx="5625052" cy="2215356"/>
          </a:xfrm>
        </p:grpSpPr>
        <p:sp>
          <p:nvSpPr>
            <p:cNvPr id="8" name="Title 3">
              <a:extLst>
                <a:ext uri="{FF2B5EF4-FFF2-40B4-BE49-F238E27FC236}">
                  <a16:creationId xmlns:a16="http://schemas.microsoft.com/office/drawing/2014/main" id="{D3F78808-8A31-B22D-89F8-967EF2F03499}"/>
                </a:ext>
              </a:extLst>
            </p:cNvPr>
            <p:cNvSpPr txBox="1">
              <a:spLocks/>
            </p:cNvSpPr>
            <p:nvPr/>
          </p:nvSpPr>
          <p:spPr>
            <a:xfrm>
              <a:off x="7050998" y="3344793"/>
              <a:ext cx="5625052" cy="258276"/>
            </a:xfrm>
            <a:prstGeom prst="rect">
              <a:avLst/>
            </a:prstGeom>
          </p:spPr>
          <p:txBody>
            <a:bodyPr wrap="square" lIns="0" tIns="0" rIns="0" bIns="0" numCol="1" spcCol="36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>
                <a:lnSpc>
                  <a:spcPts val="2200"/>
                </a:lnSpc>
                <a:spcBef>
                  <a:spcPts val="1200"/>
                </a:spcBef>
              </a:pPr>
              <a:r>
                <a:rPr lang="en-GB" sz="1600" b="1" cap="none" dirty="0">
                  <a:latin typeface="+mn-lt"/>
                </a:rPr>
                <a:t>Employment Legislation </a:t>
              </a:r>
            </a:p>
          </p:txBody>
        </p:sp>
        <p:sp>
          <p:nvSpPr>
            <p:cNvPr id="11" name="Title 3">
              <a:extLst>
                <a:ext uri="{FF2B5EF4-FFF2-40B4-BE49-F238E27FC236}">
                  <a16:creationId xmlns:a16="http://schemas.microsoft.com/office/drawing/2014/main" id="{9438E73E-0F37-1D05-9091-5AC507E7F00E}"/>
                </a:ext>
              </a:extLst>
            </p:cNvPr>
            <p:cNvSpPr txBox="1">
              <a:spLocks/>
            </p:cNvSpPr>
            <p:nvPr/>
          </p:nvSpPr>
          <p:spPr>
            <a:xfrm>
              <a:off x="7050998" y="3775045"/>
              <a:ext cx="5625052" cy="1785104"/>
            </a:xfrm>
            <a:prstGeom prst="rect">
              <a:avLst/>
            </a:prstGeom>
          </p:spPr>
          <p:txBody>
            <a:bodyPr wrap="square" lIns="0" tIns="0" rIns="0" bIns="0" numCol="2" spcCol="360000">
              <a:spAutoFit/>
            </a:bodyPr>
            <a:lstStyle>
              <a:lvl1pPr algn="l" defTabSz="801821" rtl="0" eaLnBrk="1" latinLnBrk="0" hangingPunct="1">
                <a:lnSpc>
                  <a:spcPct val="85000"/>
                </a:lnSpc>
                <a:spcBef>
                  <a:spcPts val="1943"/>
                </a:spcBef>
                <a:buNone/>
                <a:defRPr sz="3346" kern="1200" cap="all" baseline="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Employment </a:t>
              </a:r>
              <a:br>
                <a:rPr lang="en-GB" sz="1600" cap="none" dirty="0">
                  <a:solidFill>
                    <a:schemeClr val="tx1"/>
                  </a:solidFill>
                  <a:latin typeface="Arial"/>
                </a:rPr>
              </a:b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Rights Act 1996 </a:t>
              </a:r>
            </a:p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National Minimum </a:t>
              </a:r>
              <a:br>
                <a:rPr lang="en-GB" sz="1600" cap="none" dirty="0">
                  <a:solidFill>
                    <a:schemeClr val="tx1"/>
                  </a:solidFill>
                  <a:latin typeface="Arial"/>
                </a:rPr>
              </a:b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Wage Act 1998 </a:t>
              </a:r>
            </a:p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Employment Relations Act 1999 </a:t>
              </a:r>
            </a:p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Equality act 2010 </a:t>
              </a:r>
            </a:p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1600" cap="none" dirty="0">
                  <a:solidFill>
                    <a:schemeClr val="tx1"/>
                  </a:solidFill>
                  <a:latin typeface="Arial"/>
                </a:rPr>
                <a:t>Agency workers regulations 2010</a:t>
              </a:r>
            </a:p>
            <a:p>
              <a:pPr marL="285750" indent="-285750">
                <a:lnSpc>
                  <a:spcPct val="100000"/>
                </a:lnSpc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endParaRPr lang="en-GB" sz="1600" cap="none" dirty="0">
                <a:solidFill>
                  <a:schemeClr val="tx1"/>
                </a:solidFill>
                <a:latin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774710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C97592E2-F074-7942-4F7B-8C6525C46B9D}"/>
              </a:ext>
            </a:extLst>
          </p:cNvPr>
          <p:cNvSpPr txBox="1">
            <a:spLocks/>
          </p:cNvSpPr>
          <p:nvPr/>
        </p:nvSpPr>
        <p:spPr>
          <a:xfrm>
            <a:off x="643773" y="2326976"/>
            <a:ext cx="5533011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200" dirty="0">
                <a:solidFill>
                  <a:schemeClr val="accent2"/>
                </a:solidFill>
              </a:rPr>
              <a:t>Rights and Responsibilities of the Employee</a:t>
            </a:r>
            <a:endParaRPr lang="en-GB" sz="1600" cap="none" dirty="0">
              <a:solidFill>
                <a:schemeClr val="accent2"/>
              </a:solidFill>
              <a:latin typeface="Arial"/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FACF959D-8E06-0069-3B09-5DCA81DD6C05}"/>
              </a:ext>
            </a:extLst>
          </p:cNvPr>
          <p:cNvSpPr txBox="1">
            <a:spLocks/>
          </p:cNvSpPr>
          <p:nvPr/>
        </p:nvSpPr>
        <p:spPr>
          <a:xfrm>
            <a:off x="643773" y="2856278"/>
            <a:ext cx="5533011" cy="2385025"/>
          </a:xfrm>
          <a:prstGeom prst="rect">
            <a:avLst/>
          </a:prstGeom>
        </p:spPr>
        <p:txBody>
          <a:bodyPr wrap="square" lIns="0" tIns="0" rIns="0" bIns="0" numCol="2" spcCol="36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Contracts of employment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Termination of contract and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notice period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Working time regulations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Dismissal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Appeals procedures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Representation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and trade unions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Wages</a:t>
            </a:r>
          </a:p>
        </p:txBody>
      </p:sp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85AB4EAC-A3D4-6960-1EBF-BAEB93FC4B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969285"/>
              </p:ext>
            </p:extLst>
          </p:nvPr>
        </p:nvGraphicFramePr>
        <p:xfrm>
          <a:off x="12076002" y="595500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BF18C899-C374-9516-64AE-56AF0190AFE2}"/>
              </a:ext>
            </a:extLst>
          </p:cNvPr>
          <p:cNvSpPr txBox="1">
            <a:spLocks/>
          </p:cNvSpPr>
          <p:nvPr/>
        </p:nvSpPr>
        <p:spPr>
          <a:xfrm>
            <a:off x="7837053" y="2856278"/>
            <a:ext cx="4958949" cy="1854354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1800" cap="none" dirty="0">
                <a:solidFill>
                  <a:schemeClr val="tx1"/>
                </a:solidFill>
                <a:latin typeface="Arial"/>
              </a:rPr>
              <a:t>Why is it important that employees </a:t>
            </a:r>
            <a:br>
              <a:rPr lang="en-US" sz="1800" cap="none" dirty="0">
                <a:solidFill>
                  <a:schemeClr val="tx1"/>
                </a:solidFill>
                <a:latin typeface="Arial"/>
              </a:rPr>
            </a:br>
            <a:r>
              <a:rPr lang="en-US" sz="1800" cap="none" dirty="0">
                <a:solidFill>
                  <a:schemeClr val="tx1"/>
                </a:solidFill>
                <a:latin typeface="Arial"/>
              </a:rPr>
              <a:t>have rights at work?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1800" cap="none" dirty="0">
                <a:solidFill>
                  <a:schemeClr val="tx1"/>
                </a:solidFill>
                <a:latin typeface="Arial"/>
              </a:rPr>
              <a:t>Can you identify some responsibilities </a:t>
            </a:r>
            <a:br>
              <a:rPr lang="en-US" sz="1800" cap="none" dirty="0">
                <a:solidFill>
                  <a:schemeClr val="tx1"/>
                </a:solidFill>
                <a:latin typeface="Arial"/>
              </a:rPr>
            </a:br>
            <a:r>
              <a:rPr lang="en-US" sz="1800" cap="none" dirty="0">
                <a:solidFill>
                  <a:schemeClr val="tx1"/>
                </a:solidFill>
                <a:latin typeface="Arial"/>
              </a:rPr>
              <a:t>that employees have at work? </a:t>
            </a:r>
          </a:p>
          <a:p>
            <a:pPr marL="342900" indent="-342900">
              <a:lnSpc>
                <a:spcPts val="22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sz="1800" cap="none" dirty="0">
                <a:solidFill>
                  <a:schemeClr val="tx1"/>
                </a:solidFill>
                <a:latin typeface="Arial"/>
              </a:rPr>
              <a:t>How should an employee behave at work?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022269E9-516C-7DD3-24AB-526FE39646AE}"/>
              </a:ext>
            </a:extLst>
          </p:cNvPr>
          <p:cNvSpPr txBox="1">
            <a:spLocks/>
          </p:cNvSpPr>
          <p:nvPr/>
        </p:nvSpPr>
        <p:spPr>
          <a:xfrm>
            <a:off x="643773" y="611402"/>
            <a:ext cx="5533011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3200"/>
              </a:lnSpc>
              <a:spcBef>
                <a:spcPts val="800"/>
              </a:spcBef>
            </a:pPr>
            <a:r>
              <a:rPr lang="en-GB" sz="3200" dirty="0">
                <a:solidFill>
                  <a:schemeClr val="tx1"/>
                </a:solidFill>
              </a:rPr>
              <a:t>B2: HEALTH AND SAFETY AT WORK 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AND EMPLOYMENT LAW</a:t>
            </a:r>
          </a:p>
        </p:txBody>
      </p:sp>
    </p:spTree>
    <p:extLst>
      <p:ext uri="{BB962C8B-B14F-4D97-AF65-F5344CB8AC3E}">
        <p14:creationId xmlns:p14="http://schemas.microsoft.com/office/powerpoint/2010/main" val="10876409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1020810" y="2976600"/>
            <a:ext cx="5699077" cy="3739485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2400"/>
              </a:spcBef>
            </a:pPr>
            <a:r>
              <a:rPr lang="en-GB" sz="2200" dirty="0"/>
              <a:t>Safeguarding: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A set of actions, measures and procedures taken to ensure that all children and vulnerable adults are kept safe from harm, abuse, neglect or exploitation while under care.</a:t>
            </a:r>
          </a:p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Safeguarding applies to: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Children – any person under the age of 18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Vulnerable adults – individuals aged 18 or over that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may be in need of community care services because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of a disability (mental or other), age or an illness,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that means they are not able to take care of themselves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or not able to protect themselves against significant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harm or serious exploitation.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40A6AE-6423-ED76-AE2B-89218333C9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43205" y="611402"/>
            <a:ext cx="5456362" cy="6298031"/>
          </a:xfrm>
          <a:prstGeom prst="rect">
            <a:avLst/>
          </a:prstGeom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F82B8A2C-D365-DC64-1D50-380F9CB6D443}"/>
              </a:ext>
            </a:extLst>
          </p:cNvPr>
          <p:cNvSpPr txBox="1">
            <a:spLocks/>
          </p:cNvSpPr>
          <p:nvPr/>
        </p:nvSpPr>
        <p:spPr>
          <a:xfrm>
            <a:off x="643773" y="611402"/>
            <a:ext cx="6705294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</a:t>
            </a:r>
            <a:b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</a:t>
            </a:r>
          </a:p>
        </p:txBody>
      </p:sp>
    </p:spTree>
    <p:extLst>
      <p:ext uri="{BB962C8B-B14F-4D97-AF65-F5344CB8AC3E}">
        <p14:creationId xmlns:p14="http://schemas.microsoft.com/office/powerpoint/2010/main" val="10416760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6813192" y="2782014"/>
            <a:ext cx="5861086" cy="1308050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200" b="1" dirty="0"/>
              <a:t>Child protection: </a:t>
            </a:r>
            <a:br>
              <a:rPr lang="en-GB" sz="1600" b="1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A set of actions that are carried out when a child is identified as being at risk of being harmed, abused, neglected or exploited.</a:t>
            </a:r>
          </a:p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Safeguarding and Protecting Children legislation:</a:t>
            </a:r>
            <a:endParaRPr lang="en-GB" sz="1600" cap="none" dirty="0">
              <a:solidFill>
                <a:schemeClr val="accent3"/>
              </a:solidFill>
              <a:latin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DD5BF8-2890-BD3C-E81F-CA05CF7C79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0000" y="630821"/>
            <a:ext cx="5405388" cy="6298031"/>
          </a:xfrm>
          <a:prstGeom prst="rect">
            <a:avLst/>
          </a:prstGeom>
        </p:spPr>
      </p:pic>
      <p:sp>
        <p:nvSpPr>
          <p:cNvPr id="6" name="Title 3">
            <a:extLst>
              <a:ext uri="{FF2B5EF4-FFF2-40B4-BE49-F238E27FC236}">
                <a16:creationId xmlns:a16="http://schemas.microsoft.com/office/drawing/2014/main" id="{BF383EEF-DE32-C34B-DB7D-3BEDE94C5B40}"/>
              </a:ext>
            </a:extLst>
          </p:cNvPr>
          <p:cNvSpPr txBox="1">
            <a:spLocks/>
          </p:cNvSpPr>
          <p:nvPr/>
        </p:nvSpPr>
        <p:spPr>
          <a:xfrm>
            <a:off x="6766539" y="806924"/>
            <a:ext cx="6183192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2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and active leisure</a:t>
            </a:r>
          </a:p>
        </p:txBody>
      </p:sp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0AF33E9D-788C-C1A7-F24C-4FF4CA14A5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792082"/>
              </p:ext>
            </p:extLst>
          </p:nvPr>
        </p:nvGraphicFramePr>
        <p:xfrm>
          <a:off x="6813192" y="5909332"/>
          <a:ext cx="5996583" cy="1019520"/>
        </p:xfrm>
        <a:graphic>
          <a:graphicData uri="http://schemas.openxmlformats.org/drawingml/2006/table">
            <a:tbl>
              <a:tblPr firstRow="1" bandRow="1"/>
              <a:tblGrid>
                <a:gridCol w="5276583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is the purpose of safeguarding legislation?</a:t>
                      </a:r>
                    </a:p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is meant by the term “loco parentis” and </a:t>
                      </a:r>
                      <a:b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</a:br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when is it used? 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EBA6F"/>
                    </a:solidFill>
                  </a:tcPr>
                </a:tc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316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9" name="Title 3">
            <a:extLst>
              <a:ext uri="{FF2B5EF4-FFF2-40B4-BE49-F238E27FC236}">
                <a16:creationId xmlns:a16="http://schemas.microsoft.com/office/drawing/2014/main" id="{A2352D3E-000C-377E-88AE-376406E28888}"/>
              </a:ext>
            </a:extLst>
          </p:cNvPr>
          <p:cNvSpPr txBox="1">
            <a:spLocks/>
          </p:cNvSpPr>
          <p:nvPr/>
        </p:nvSpPr>
        <p:spPr>
          <a:xfrm>
            <a:off x="6813192" y="4261654"/>
            <a:ext cx="6089888" cy="1215717"/>
          </a:xfrm>
          <a:prstGeom prst="rect">
            <a:avLst/>
          </a:prstGeom>
        </p:spPr>
        <p:txBody>
          <a:bodyPr wrap="square" lIns="0" tIns="0" rIns="0" bIns="0" numCol="2" spcCol="36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Children Act 1989	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Children Act 2004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Care Standards Act 2000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Safeguarding Vulnerable Groups Act 2006	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Children and Social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Work Act 2017</a:t>
            </a:r>
          </a:p>
        </p:txBody>
      </p:sp>
    </p:spTree>
    <p:extLst>
      <p:ext uri="{BB962C8B-B14F-4D97-AF65-F5344CB8AC3E}">
        <p14:creationId xmlns:p14="http://schemas.microsoft.com/office/powerpoint/2010/main" val="1324358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5">
            <a:extLst>
              <a:ext uri="{FF2B5EF4-FFF2-40B4-BE49-F238E27FC236}">
                <a16:creationId xmlns:a16="http://schemas.microsoft.com/office/drawing/2014/main" id="{9CF7AA61-08C2-731E-A2A1-79413E8019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8880149"/>
              </p:ext>
            </p:extLst>
          </p:nvPr>
        </p:nvGraphicFramePr>
        <p:xfrm>
          <a:off x="641977" y="6092828"/>
          <a:ext cx="4651915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1066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670849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33663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accent3"/>
                          </a:solidFill>
                          <a:latin typeface="+mn-lt"/>
                        </a:rPr>
                        <a:t>What are the signs and indicators of the different types of abuse?</a:t>
                      </a:r>
                    </a:p>
                  </a:txBody>
                  <a:tcPr marL="144000" marR="144000" marT="144000" marB="144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2" name="Title 3">
            <a:extLst>
              <a:ext uri="{FF2B5EF4-FFF2-40B4-BE49-F238E27FC236}">
                <a16:creationId xmlns:a16="http://schemas.microsoft.com/office/drawing/2014/main" id="{3D9B3C65-5F45-EA4F-A15D-BFC6688AF69F}"/>
              </a:ext>
            </a:extLst>
          </p:cNvPr>
          <p:cNvSpPr txBox="1">
            <a:spLocks/>
          </p:cNvSpPr>
          <p:nvPr/>
        </p:nvSpPr>
        <p:spPr>
          <a:xfrm>
            <a:off x="642008" y="3000748"/>
            <a:ext cx="4937630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200" dirty="0">
                <a:solidFill>
                  <a:schemeClr val="accent3"/>
                </a:solidFill>
              </a:rPr>
              <a:t>Types and indicators of abuse:</a:t>
            </a:r>
            <a:endParaRPr lang="en-GB" sz="1600" cap="none" dirty="0">
              <a:solidFill>
                <a:schemeClr val="accent3"/>
              </a:solidFill>
              <a:latin typeface="Arial"/>
            </a:endParaRPr>
          </a:p>
        </p:txBody>
      </p:sp>
      <p:sp>
        <p:nvSpPr>
          <p:cNvPr id="29" name="Title 3">
            <a:extLst>
              <a:ext uri="{FF2B5EF4-FFF2-40B4-BE49-F238E27FC236}">
                <a16:creationId xmlns:a16="http://schemas.microsoft.com/office/drawing/2014/main" id="{8EDD51D5-0057-5E99-F928-D711864E4AE4}"/>
              </a:ext>
            </a:extLst>
          </p:cNvPr>
          <p:cNvSpPr txBox="1">
            <a:spLocks/>
          </p:cNvSpPr>
          <p:nvPr/>
        </p:nvSpPr>
        <p:spPr>
          <a:xfrm>
            <a:off x="634346" y="3567910"/>
            <a:ext cx="2467669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2000" dirty="0">
                <a:solidFill>
                  <a:schemeClr val="bg1"/>
                </a:solidFill>
              </a:rPr>
              <a:t>emotional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F2DDC48E-8190-BA78-DCB3-2F19BF81B658}"/>
              </a:ext>
            </a:extLst>
          </p:cNvPr>
          <p:cNvSpPr txBox="1">
            <a:spLocks/>
          </p:cNvSpPr>
          <p:nvPr/>
        </p:nvSpPr>
        <p:spPr>
          <a:xfrm>
            <a:off x="643773" y="715662"/>
            <a:ext cx="6433683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and active leisure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3824AA14-1A36-C98A-507D-1CDA09A5A5EE}"/>
              </a:ext>
            </a:extLst>
          </p:cNvPr>
          <p:cNvSpPr txBox="1">
            <a:spLocks/>
          </p:cNvSpPr>
          <p:nvPr/>
        </p:nvSpPr>
        <p:spPr>
          <a:xfrm>
            <a:off x="3331247" y="3567910"/>
            <a:ext cx="2467669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2000" dirty="0">
                <a:solidFill>
                  <a:schemeClr val="bg1"/>
                </a:solidFill>
              </a:rPr>
              <a:t>neglect</a:t>
            </a:r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A1477337-F4CC-E9C1-1914-FB554737786F}"/>
              </a:ext>
            </a:extLst>
          </p:cNvPr>
          <p:cNvSpPr txBox="1">
            <a:spLocks/>
          </p:cNvSpPr>
          <p:nvPr/>
        </p:nvSpPr>
        <p:spPr>
          <a:xfrm>
            <a:off x="634346" y="4574908"/>
            <a:ext cx="2467669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2000" dirty="0">
                <a:solidFill>
                  <a:schemeClr val="bg1"/>
                </a:solidFill>
              </a:rPr>
              <a:t>sexual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AB8A5939-78F7-039E-76E1-5DE1813DED23}"/>
              </a:ext>
            </a:extLst>
          </p:cNvPr>
          <p:cNvSpPr txBox="1">
            <a:spLocks/>
          </p:cNvSpPr>
          <p:nvPr/>
        </p:nvSpPr>
        <p:spPr>
          <a:xfrm>
            <a:off x="3331247" y="4574908"/>
            <a:ext cx="2467669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2000" dirty="0">
                <a:solidFill>
                  <a:schemeClr val="bg1"/>
                </a:solidFill>
              </a:rPr>
              <a:t>physical</a:t>
            </a:r>
          </a:p>
        </p:txBody>
      </p:sp>
    </p:spTree>
    <p:extLst>
      <p:ext uri="{BB962C8B-B14F-4D97-AF65-F5344CB8AC3E}">
        <p14:creationId xmlns:p14="http://schemas.microsoft.com/office/powerpoint/2010/main" val="33138677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3D9B3C65-5F45-EA4F-A15D-BFC6688AF69F}"/>
              </a:ext>
            </a:extLst>
          </p:cNvPr>
          <p:cNvSpPr txBox="1">
            <a:spLocks/>
          </p:cNvSpPr>
          <p:nvPr/>
        </p:nvSpPr>
        <p:spPr>
          <a:xfrm>
            <a:off x="6601838" y="866697"/>
            <a:ext cx="5851389" cy="564257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200" dirty="0">
                <a:solidFill>
                  <a:schemeClr val="tx1"/>
                </a:solidFill>
              </a:rPr>
              <a:t>Appropriate and inappropriate behaviour around children and vulnerable adults</a:t>
            </a:r>
            <a:endParaRPr lang="en-GB" sz="1600" cap="none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F2DDC48E-8190-BA78-DCB3-2F19BF81B658}"/>
              </a:ext>
            </a:extLst>
          </p:cNvPr>
          <p:cNvSpPr txBox="1">
            <a:spLocks/>
          </p:cNvSpPr>
          <p:nvPr/>
        </p:nvSpPr>
        <p:spPr>
          <a:xfrm>
            <a:off x="643773" y="645323"/>
            <a:ext cx="3268470" cy="3282950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</a:t>
            </a:r>
            <a:b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vulnerable adults in sports and active leisure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23A95E0F-BCDB-2047-A1DC-5ED134792D56}"/>
              </a:ext>
            </a:extLst>
          </p:cNvPr>
          <p:cNvSpPr txBox="1">
            <a:spLocks/>
          </p:cNvSpPr>
          <p:nvPr/>
        </p:nvSpPr>
        <p:spPr>
          <a:xfrm>
            <a:off x="6601838" y="1859671"/>
            <a:ext cx="2797921" cy="4601260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2"/>
                </a:solidFill>
                <a:latin typeface="Arial"/>
              </a:rPr>
              <a:t>Appropriate: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Listening to, and respecting children at all times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Treating all children without prejudice or discrimination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Using appropriate language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Challenging unacceptable behaviour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Ensuring that there is more than one adult present during activities with children and young people or that they are in sight or hearing of other adults</a:t>
            </a: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B624E184-AEA2-4BBC-5DB6-B8C3D30807AB}"/>
              </a:ext>
            </a:extLst>
          </p:cNvPr>
          <p:cNvSpPr txBox="1">
            <a:spLocks/>
          </p:cNvSpPr>
          <p:nvPr/>
        </p:nvSpPr>
        <p:spPr>
          <a:xfrm>
            <a:off x="10081535" y="1824529"/>
            <a:ext cx="3092454" cy="506292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rgbClr val="DA306C"/>
                </a:solidFill>
                <a:latin typeface="Arial"/>
              </a:rPr>
              <a:t>Inappropriate: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Patronising children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Developing inappropriate relationships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Having contact with children </a:t>
            </a:r>
            <a:br>
              <a:rPr lang="en-GB" sz="1600" cap="none" dirty="0">
                <a:solidFill>
                  <a:schemeClr val="tx1"/>
                </a:solidFill>
                <a:latin typeface="Arial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</a:rPr>
              <a:t>outside of the work role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Giving children personal </a:t>
            </a:r>
            <a:br>
              <a:rPr lang="en-GB" sz="1600" cap="none" dirty="0">
                <a:solidFill>
                  <a:schemeClr val="tx1"/>
                </a:solidFill>
                <a:latin typeface="Arial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</a:rPr>
              <a:t>contact details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Threatening children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Making inappropriate promises, particularly </a:t>
            </a:r>
            <a:br>
              <a:rPr lang="en-GB" sz="1600" cap="none" dirty="0">
                <a:solidFill>
                  <a:schemeClr val="tx1"/>
                </a:solidFill>
                <a:latin typeface="Arial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</a:rPr>
              <a:t>related to confidentiality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</a:rPr>
              <a:t>Exaggerating or trivialising </a:t>
            </a:r>
            <a:br>
              <a:rPr lang="en-GB" sz="1600" cap="none" dirty="0">
                <a:solidFill>
                  <a:schemeClr val="tx1"/>
                </a:solidFill>
                <a:latin typeface="Arial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</a:rPr>
              <a:t>child abuse issues</a:t>
            </a:r>
          </a:p>
        </p:txBody>
      </p:sp>
    </p:spTree>
    <p:extLst>
      <p:ext uri="{BB962C8B-B14F-4D97-AF65-F5344CB8AC3E}">
        <p14:creationId xmlns:p14="http://schemas.microsoft.com/office/powerpoint/2010/main" val="18625657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DD5BF8-2890-BD3C-E81F-CA05CF7C79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00041" y="638355"/>
            <a:ext cx="5405388" cy="6298031"/>
          </a:xfrm>
          <a:prstGeom prst="rect">
            <a:avLst/>
          </a:prstGeom>
        </p:spPr>
      </p:pic>
      <p:sp>
        <p:nvSpPr>
          <p:cNvPr id="6" name="Title 3">
            <a:extLst>
              <a:ext uri="{FF2B5EF4-FFF2-40B4-BE49-F238E27FC236}">
                <a16:creationId xmlns:a16="http://schemas.microsoft.com/office/drawing/2014/main" id="{BF383EEF-DE32-C34B-DB7D-3BEDE94C5B40}"/>
              </a:ext>
            </a:extLst>
          </p:cNvPr>
          <p:cNvSpPr txBox="1">
            <a:spLocks/>
          </p:cNvSpPr>
          <p:nvPr/>
        </p:nvSpPr>
        <p:spPr>
          <a:xfrm>
            <a:off x="577767" y="623289"/>
            <a:ext cx="7265316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</a:t>
            </a:r>
            <a:b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BE8EBD85-4395-F10B-713D-0A066ED4D2A2}"/>
              </a:ext>
            </a:extLst>
          </p:cNvPr>
          <p:cNvSpPr txBox="1">
            <a:spLocks/>
          </p:cNvSpPr>
          <p:nvPr/>
        </p:nvSpPr>
        <p:spPr>
          <a:xfrm>
            <a:off x="1020810" y="2969307"/>
            <a:ext cx="6379231" cy="1282402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600"/>
              </a:spcBef>
            </a:pPr>
            <a:r>
              <a:rPr lang="en-GB" sz="2200" dirty="0"/>
              <a:t>Poor practice: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The behaviour of a coach may cause distress to a child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or young person.</a:t>
            </a:r>
          </a:p>
          <a:p>
            <a:pPr>
              <a:lnSpc>
                <a:spcPct val="100000"/>
              </a:lnSpc>
              <a:spcBef>
                <a:spcPts val="1600"/>
              </a:spcBef>
            </a:pP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These behaviours include:</a:t>
            </a:r>
            <a:endParaRPr lang="en-GB" sz="1600" cap="none" dirty="0">
              <a:solidFill>
                <a:schemeClr val="accent3"/>
              </a:solidFill>
              <a:latin typeface="Arial"/>
            </a:endParaRP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5C95EAD7-9BBF-12EB-CEF1-14114C13C9AC}"/>
              </a:ext>
            </a:extLst>
          </p:cNvPr>
          <p:cNvSpPr txBox="1">
            <a:spLocks/>
          </p:cNvSpPr>
          <p:nvPr/>
        </p:nvSpPr>
        <p:spPr>
          <a:xfrm>
            <a:off x="1020810" y="4479468"/>
            <a:ext cx="5560744" cy="2185214"/>
          </a:xfrm>
          <a:prstGeom prst="rect">
            <a:avLst/>
          </a:prstGeom>
        </p:spPr>
        <p:txBody>
          <a:bodyPr wrap="square" lIns="0" tIns="0" rIns="0" bIns="0" numCol="2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Failure to act when witnessing possible abuse or bullying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Being unaware of safeguarding legislation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Spending time alone with young people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Physical or humiliating punishments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Allowing any form of inappropriate touching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Making sexually suggestive comments</a:t>
            </a:r>
          </a:p>
        </p:txBody>
      </p:sp>
    </p:spTree>
    <p:extLst>
      <p:ext uri="{BB962C8B-B14F-4D97-AF65-F5344CB8AC3E}">
        <p14:creationId xmlns:p14="http://schemas.microsoft.com/office/powerpoint/2010/main" val="780534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BF383EEF-DE32-C34B-DB7D-3BEDE94C5B40}"/>
              </a:ext>
            </a:extLst>
          </p:cNvPr>
          <p:cNvSpPr txBox="1">
            <a:spLocks/>
          </p:cNvSpPr>
          <p:nvPr/>
        </p:nvSpPr>
        <p:spPr>
          <a:xfrm>
            <a:off x="643773" y="542241"/>
            <a:ext cx="8010370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and active leisure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BE8EBD85-4395-F10B-713D-0A066ED4D2A2}"/>
              </a:ext>
            </a:extLst>
          </p:cNvPr>
          <p:cNvSpPr txBox="1">
            <a:spLocks/>
          </p:cNvSpPr>
          <p:nvPr/>
        </p:nvSpPr>
        <p:spPr>
          <a:xfrm>
            <a:off x="643772" y="3567653"/>
            <a:ext cx="12322535" cy="2997739"/>
          </a:xfrm>
          <a:prstGeom prst="rect">
            <a:avLst/>
          </a:prstGeom>
        </p:spPr>
        <p:txBody>
          <a:bodyPr wrap="square" lIns="0" tIns="0" rIns="0" bIns="0" numCol="2" spcCol="108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What procedures should be followed if safeguarding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or child protection concerns are noted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The procedures to follow responding to a disclosure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Your organisation’s policies and procedures for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safeguarding and protecting children and vulnerable adults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Reporting safeguarding and protecting children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Strategic importance of safeguarding and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protecting children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Risks of not embedding safeguarding policies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and procedures into an organisation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Developing an organisational safeguarding vision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Centre policies for discipline, complaints and whistleblowing that incorporate safeguarding and protecting children</a:t>
            </a:r>
          </a:p>
          <a:p>
            <a:pPr>
              <a:lnSpc>
                <a:spcPct val="100000"/>
              </a:lnSpc>
              <a:spcBef>
                <a:spcPts val="1800"/>
              </a:spcBef>
            </a:pPr>
            <a:br>
              <a:rPr lang="en-GB" sz="1600" b="1" cap="none" dirty="0">
                <a:solidFill>
                  <a:schemeClr val="accent3"/>
                </a:solidFill>
                <a:latin typeface="Arial"/>
              </a:rPr>
            </a:br>
            <a:endParaRPr lang="en-GB" sz="1600" cap="none" dirty="0">
              <a:solidFill>
                <a:schemeClr val="accent3"/>
              </a:solidFill>
              <a:latin typeface="Arial"/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2DCEC929-A34C-99D9-9F8D-6843AD393060}"/>
              </a:ext>
            </a:extLst>
          </p:cNvPr>
          <p:cNvSpPr txBox="1">
            <a:spLocks/>
          </p:cNvSpPr>
          <p:nvPr/>
        </p:nvSpPr>
        <p:spPr>
          <a:xfrm>
            <a:off x="643773" y="3033906"/>
            <a:ext cx="5120419" cy="33855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2400"/>
              </a:spcBef>
            </a:pPr>
            <a:r>
              <a:rPr lang="en-GB" sz="2200" dirty="0"/>
              <a:t>Safeguarding - what you need to know:</a:t>
            </a:r>
            <a:endParaRPr lang="en-GB" sz="1600" cap="none" dirty="0">
              <a:latin typeface="Arial"/>
            </a:endParaRP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89371C3A-A963-E800-BC4D-0A9A833BE0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8367175"/>
              </p:ext>
            </p:extLst>
          </p:nvPr>
        </p:nvGraphicFramePr>
        <p:xfrm>
          <a:off x="7358743" y="6048606"/>
          <a:ext cx="5607565" cy="9688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3536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74029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9688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0"/>
                        </a:spcBef>
                      </a:pPr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are the policies and procedures in place relating to safeguarding and child protection for LTA  Accredited tennis coaches?</a:t>
                      </a: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64554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BF383EEF-DE32-C34B-DB7D-3BEDE94C5B40}"/>
              </a:ext>
            </a:extLst>
          </p:cNvPr>
          <p:cNvSpPr txBox="1">
            <a:spLocks/>
          </p:cNvSpPr>
          <p:nvPr/>
        </p:nvSpPr>
        <p:spPr>
          <a:xfrm>
            <a:off x="643773" y="510710"/>
            <a:ext cx="7792656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young people and vulnerable adults in sports and active leisure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2DCEC929-A34C-99D9-9F8D-6843AD393060}"/>
              </a:ext>
            </a:extLst>
          </p:cNvPr>
          <p:cNvSpPr txBox="1">
            <a:spLocks/>
          </p:cNvSpPr>
          <p:nvPr/>
        </p:nvSpPr>
        <p:spPr>
          <a:xfrm>
            <a:off x="643773" y="3011317"/>
            <a:ext cx="8226800" cy="584775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200" dirty="0"/>
              <a:t>Support on safeguarding and protecting children</a:t>
            </a:r>
            <a:br>
              <a:rPr lang="en-GB" sz="2200" dirty="0">
                <a:solidFill>
                  <a:schemeClr val="accent3"/>
                </a:solidFill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Support can be found from the following organisations: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6BC12F09-8757-F190-44EA-7E8989A44CE7}"/>
              </a:ext>
            </a:extLst>
          </p:cNvPr>
          <p:cNvSpPr txBox="1">
            <a:spLocks/>
          </p:cNvSpPr>
          <p:nvPr/>
        </p:nvSpPr>
        <p:spPr>
          <a:xfrm>
            <a:off x="643773" y="3876495"/>
            <a:ext cx="3896574" cy="1162696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NSPCC Child Protection </a:t>
            </a:r>
            <a:br>
              <a:rPr lang="en-GB" sz="1800" cap="none" dirty="0">
                <a:solidFill>
                  <a:schemeClr val="bg1"/>
                </a:solidFill>
                <a:latin typeface="+mn-lt"/>
              </a:rPr>
            </a:br>
            <a:r>
              <a:rPr lang="en-GB" sz="1800" cap="none" dirty="0">
                <a:solidFill>
                  <a:schemeClr val="bg1"/>
                </a:solidFill>
                <a:latin typeface="+mn-lt"/>
              </a:rPr>
              <a:t>in Sport Unit</a:t>
            </a: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C1D68DA0-D7A5-07EC-5094-ECACA89BFB64}"/>
              </a:ext>
            </a:extLst>
          </p:cNvPr>
          <p:cNvSpPr txBox="1">
            <a:spLocks/>
          </p:cNvSpPr>
          <p:nvPr/>
        </p:nvSpPr>
        <p:spPr>
          <a:xfrm>
            <a:off x="4757173" y="5249279"/>
            <a:ext cx="3896574" cy="1162696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Keeping Children Safe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8C18498F-0460-EF79-F256-97467167C2D1}"/>
              </a:ext>
            </a:extLst>
          </p:cNvPr>
          <p:cNvSpPr txBox="1">
            <a:spLocks/>
          </p:cNvSpPr>
          <p:nvPr/>
        </p:nvSpPr>
        <p:spPr>
          <a:xfrm>
            <a:off x="8899429" y="3867891"/>
            <a:ext cx="3896574" cy="2544084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16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Local authority and their </a:t>
            </a:r>
            <a:br>
              <a:rPr lang="en-GB" sz="1800" cap="none" dirty="0">
                <a:solidFill>
                  <a:schemeClr val="bg1"/>
                </a:solidFill>
                <a:latin typeface="+mn-lt"/>
              </a:rPr>
            </a:br>
            <a:r>
              <a:rPr lang="en-GB" sz="1800" cap="none" dirty="0">
                <a:solidFill>
                  <a:schemeClr val="bg1"/>
                </a:solidFill>
                <a:latin typeface="+mn-lt"/>
              </a:rPr>
              <a:t>relevant departments, </a:t>
            </a:r>
            <a:br>
              <a:rPr lang="en-GB" sz="1800" cap="none" dirty="0">
                <a:solidFill>
                  <a:schemeClr val="bg1"/>
                </a:solidFill>
                <a:latin typeface="+mn-lt"/>
              </a:rPr>
            </a:br>
            <a:r>
              <a:rPr lang="en-GB" sz="1800" cap="none" dirty="0">
                <a:solidFill>
                  <a:schemeClr val="bg1"/>
                </a:solidFill>
                <a:latin typeface="+mn-lt"/>
              </a:rPr>
              <a:t>including:</a:t>
            </a:r>
          </a:p>
          <a:p>
            <a:pPr algn="ctr">
              <a:lnSpc>
                <a:spcPts val="2200"/>
              </a:lnSpc>
              <a:spcBef>
                <a:spcPts val="16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Police</a:t>
            </a:r>
          </a:p>
          <a:p>
            <a:pPr algn="ctr">
              <a:lnSpc>
                <a:spcPts val="2200"/>
              </a:lnSpc>
              <a:spcBef>
                <a:spcPts val="16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Social Services</a:t>
            </a:r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6819F1F8-94D9-7D92-8CB7-3142987FEEA8}"/>
              </a:ext>
            </a:extLst>
          </p:cNvPr>
          <p:cNvSpPr txBox="1">
            <a:spLocks/>
          </p:cNvSpPr>
          <p:nvPr/>
        </p:nvSpPr>
        <p:spPr>
          <a:xfrm>
            <a:off x="643773" y="5249279"/>
            <a:ext cx="3896574" cy="1162696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UK Sport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8DC932ED-CE44-1D62-B3E2-273B37C9DDB0}"/>
              </a:ext>
            </a:extLst>
          </p:cNvPr>
          <p:cNvSpPr txBox="1">
            <a:spLocks/>
          </p:cNvSpPr>
          <p:nvPr/>
        </p:nvSpPr>
        <p:spPr>
          <a:xfrm>
            <a:off x="4757173" y="3867891"/>
            <a:ext cx="3896574" cy="1162696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NSPCC</a:t>
            </a:r>
          </a:p>
        </p:txBody>
      </p:sp>
    </p:spTree>
    <p:extLst>
      <p:ext uri="{BB962C8B-B14F-4D97-AF65-F5344CB8AC3E}">
        <p14:creationId xmlns:p14="http://schemas.microsoft.com/office/powerpoint/2010/main" val="10780648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3D9B3C65-5F45-EA4F-A15D-BFC6688AF69F}"/>
              </a:ext>
            </a:extLst>
          </p:cNvPr>
          <p:cNvSpPr txBox="1">
            <a:spLocks/>
          </p:cNvSpPr>
          <p:nvPr/>
        </p:nvSpPr>
        <p:spPr>
          <a:xfrm>
            <a:off x="6312196" y="1246236"/>
            <a:ext cx="5851389" cy="282129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2400"/>
              </a:spcBef>
            </a:pPr>
            <a:r>
              <a:rPr lang="en-GB" sz="2200" dirty="0"/>
              <a:t>Safeguarding: best practice</a:t>
            </a:r>
            <a:endParaRPr lang="en-GB" sz="1600" cap="none" dirty="0">
              <a:latin typeface="Arial"/>
            </a:endParaRP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F2DDC48E-8190-BA78-DCB3-2F19BF81B658}"/>
              </a:ext>
            </a:extLst>
          </p:cNvPr>
          <p:cNvSpPr txBox="1">
            <a:spLocks/>
          </p:cNvSpPr>
          <p:nvPr/>
        </p:nvSpPr>
        <p:spPr>
          <a:xfrm>
            <a:off x="643772" y="651891"/>
            <a:ext cx="3558113" cy="2872581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B3: safeguarding and protection </a:t>
            </a:r>
            <a:b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of children, </a:t>
            </a:r>
            <a:b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young people and vulnerable adults in sports and active leisure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23A95E0F-BCDB-2047-A1DC-5ED134792D56}"/>
              </a:ext>
            </a:extLst>
          </p:cNvPr>
          <p:cNvSpPr txBox="1">
            <a:spLocks/>
          </p:cNvSpPr>
          <p:nvPr/>
        </p:nvSpPr>
        <p:spPr>
          <a:xfrm>
            <a:off x="6312196" y="1655662"/>
            <a:ext cx="3203031" cy="1938992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Responsibilities in safeguarding and protecting children: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Keep up to date with the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latest best practice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Promote and share best practice with other agencies</a:t>
            </a: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B624E184-AEA2-4BBC-5DB6-B8C3D30807AB}"/>
              </a:ext>
            </a:extLst>
          </p:cNvPr>
          <p:cNvSpPr txBox="1">
            <a:spLocks/>
          </p:cNvSpPr>
          <p:nvPr/>
        </p:nvSpPr>
        <p:spPr>
          <a:xfrm>
            <a:off x="9998413" y="1620520"/>
            <a:ext cx="3092454" cy="4355038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Ways to develop an </a:t>
            </a:r>
            <a:br>
              <a:rPr lang="en-GB" sz="1600" b="1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effective safeguarding </a:t>
            </a:r>
            <a:br>
              <a:rPr lang="en-GB" sz="1600" b="1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culture in an organisation: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Industry standards – safeguarding, DBS,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codes of practice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Disclosure and Barring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Service (DBS)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Communication strategies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Keep up to date with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best practice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Sector-specific legislation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that impacts on job roles</a:t>
            </a:r>
          </a:p>
        </p:txBody>
      </p:sp>
      <p:pic>
        <p:nvPicPr>
          <p:cNvPr id="3" name="Picture 2" descr="A picture containing person, indoor, hand&#10;&#10;Description automatically generated">
            <a:extLst>
              <a:ext uri="{FF2B5EF4-FFF2-40B4-BE49-F238E27FC236}">
                <a16:creationId xmlns:a16="http://schemas.microsoft.com/office/drawing/2014/main" id="{03CC051D-1D0E-D90F-795B-3406FA2697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774" y="4035203"/>
            <a:ext cx="7378821" cy="2872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601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5369E458-CFCD-7367-A0E7-46AA28D954AA}"/>
              </a:ext>
            </a:extLst>
          </p:cNvPr>
          <p:cNvSpPr txBox="1">
            <a:spLocks/>
          </p:cNvSpPr>
          <p:nvPr/>
        </p:nvSpPr>
        <p:spPr>
          <a:xfrm>
            <a:off x="634346" y="3023196"/>
            <a:ext cx="5254825" cy="540404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2200" dirty="0"/>
              <a:t>Job descriptions</a:t>
            </a:r>
            <a:br>
              <a:rPr lang="en-GB" sz="2200" dirty="0">
                <a:solidFill>
                  <a:schemeClr val="accent3"/>
                </a:solidFill>
              </a:rPr>
            </a:br>
            <a:r>
              <a:rPr lang="en-GB" sz="1600" b="1" cap="none" dirty="0">
                <a:solidFill>
                  <a:schemeClr val="accent3"/>
                </a:solidFill>
                <a:latin typeface="Arial"/>
              </a:rPr>
              <a:t>Job descriptions include the following information: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EA0261-B19C-A939-CBE1-123A42A6C2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20718" y="645605"/>
            <a:ext cx="6184711" cy="6276016"/>
          </a:xfrm>
          <a:prstGeom prst="rect">
            <a:avLst/>
          </a:prstGeom>
        </p:spPr>
      </p:pic>
      <p:sp>
        <p:nvSpPr>
          <p:cNvPr id="8" name="Title 3">
            <a:extLst>
              <a:ext uri="{FF2B5EF4-FFF2-40B4-BE49-F238E27FC236}">
                <a16:creationId xmlns:a16="http://schemas.microsoft.com/office/drawing/2014/main" id="{4F63B3D1-635E-2161-CFC1-09A9F7AEA40F}"/>
              </a:ext>
            </a:extLst>
          </p:cNvPr>
          <p:cNvSpPr txBox="1">
            <a:spLocks/>
          </p:cNvSpPr>
          <p:nvPr/>
        </p:nvSpPr>
        <p:spPr>
          <a:xfrm>
            <a:off x="634346" y="3724081"/>
            <a:ext cx="5254825" cy="1664206"/>
          </a:xfrm>
          <a:prstGeom prst="rect">
            <a:avLst/>
          </a:prstGeom>
        </p:spPr>
        <p:txBody>
          <a:bodyPr wrap="square" lIns="0" tIns="0" rIns="0" bIns="0" numCol="2" spcCol="72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Duties and responsibilities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Qualities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Qualifications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1600" cap="none" dirty="0">
              <a:solidFill>
                <a:schemeClr val="accent3"/>
              </a:solidFill>
              <a:latin typeface="Arial"/>
            </a:endParaRP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Skills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Behaviours and experience required</a:t>
            </a:r>
          </a:p>
          <a:p>
            <a:pPr marL="285750" indent="-285750">
              <a:lnSpc>
                <a:spcPts val="22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Safeguarding requirements</a:t>
            </a:r>
          </a:p>
        </p:txBody>
      </p:sp>
      <p:graphicFrame>
        <p:nvGraphicFramePr>
          <p:cNvPr id="10" name="Table 5">
            <a:extLst>
              <a:ext uri="{FF2B5EF4-FFF2-40B4-BE49-F238E27FC236}">
                <a16:creationId xmlns:a16="http://schemas.microsoft.com/office/drawing/2014/main" id="{80E676F4-47A4-6051-F65D-47F957FF73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4526646"/>
              </p:ext>
            </p:extLst>
          </p:nvPr>
        </p:nvGraphicFramePr>
        <p:xfrm>
          <a:off x="634346" y="5895173"/>
          <a:ext cx="5216144" cy="1026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96144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1026448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Can you give examples for each of the information you would expect to see in a job description for a tennis coach?</a:t>
                      </a: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11" name="Title 3">
            <a:extLst>
              <a:ext uri="{FF2B5EF4-FFF2-40B4-BE49-F238E27FC236}">
                <a16:creationId xmlns:a16="http://schemas.microsoft.com/office/drawing/2014/main" id="{A78D2CDC-9E53-3249-2277-E2D7AEAEF8C3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254824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rgbClr val="FFFFFF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bg1"/>
                  </a:solidFill>
                </a:ln>
                <a:noFill/>
                <a:latin typeface="Oswald"/>
              </a:rPr>
              <a:t>for a career in 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</p:spTree>
    <p:extLst>
      <p:ext uri="{BB962C8B-B14F-4D97-AF65-F5344CB8AC3E}">
        <p14:creationId xmlns:p14="http://schemas.microsoft.com/office/powerpoint/2010/main" val="1738374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7342301" y="2753497"/>
            <a:ext cx="5155031" cy="3462486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800" b="1" cap="none" dirty="0">
                <a:solidFill>
                  <a:schemeClr val="accent3"/>
                </a:solidFill>
                <a:latin typeface="Arial"/>
              </a:rPr>
              <a:t>Producing a personal skills audit against a selected career pathway: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A skills audit is a close examination of the requirements for a career or job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A skills audit is used for job applications and career planning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A skills audit enables you to match your skills to those required for a new job - it also allows you to identify any areas where you might need to improve, gain some training or qualifications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71EF7744-AE84-4327-CE99-FF561C1C0CBD}"/>
              </a:ext>
            </a:extLst>
          </p:cNvPr>
          <p:cNvSpPr txBox="1">
            <a:spLocks/>
          </p:cNvSpPr>
          <p:nvPr/>
        </p:nvSpPr>
        <p:spPr>
          <a:xfrm>
            <a:off x="7342300" y="1154890"/>
            <a:ext cx="5254824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chemeClr val="accent3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accent3"/>
                  </a:solidFill>
                </a:ln>
                <a:noFill/>
                <a:latin typeface="Oswald"/>
              </a:rPr>
              <a:t>for a career in 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accent3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3C09B7-4F09-540D-3E32-99E0E9975F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9999" y="643771"/>
            <a:ext cx="5744832" cy="627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5465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123D6485-5A0F-D045-0D9E-EF5100ADBA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476992"/>
              </p:ext>
            </p:extLst>
          </p:nvPr>
        </p:nvGraphicFramePr>
        <p:xfrm>
          <a:off x="2026349" y="2653895"/>
          <a:ext cx="2847600" cy="351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600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72088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Qualities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5D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740912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Reliability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Organisational skills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Commitment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Resilience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Empathy 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E0D61F6-0A5F-11CF-9F46-29EBDFB1DE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802263"/>
              </p:ext>
            </p:extLst>
          </p:nvPr>
        </p:nvGraphicFramePr>
        <p:xfrm>
          <a:off x="5296498" y="2653895"/>
          <a:ext cx="2846777" cy="351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6777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72087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Basic Skills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55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740913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Literacy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Numeracy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IT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75E8EC9-7F4C-E49F-CD3E-24A81ACBD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656090"/>
              </p:ext>
            </p:extLst>
          </p:nvPr>
        </p:nvGraphicFramePr>
        <p:xfrm>
          <a:off x="8565824" y="2653895"/>
          <a:ext cx="2847600" cy="351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600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8080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Experience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30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687749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Sporting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Leadership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Employment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Job-related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Volunteer Work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sp>
        <p:nvSpPr>
          <p:cNvPr id="9" name="Title 3">
            <a:extLst>
              <a:ext uri="{FF2B5EF4-FFF2-40B4-BE49-F238E27FC236}">
                <a16:creationId xmlns:a16="http://schemas.microsoft.com/office/drawing/2014/main" id="{497B34B3-76F6-869D-2A2B-DF396036988E}"/>
              </a:ext>
            </a:extLst>
          </p:cNvPr>
          <p:cNvSpPr txBox="1">
            <a:spLocks/>
          </p:cNvSpPr>
          <p:nvPr/>
        </p:nvSpPr>
        <p:spPr>
          <a:xfrm>
            <a:off x="2965421" y="645604"/>
            <a:ext cx="7508928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rgbClr val="FFFFFF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tx1"/>
                  </a:solidFill>
                </a:ln>
                <a:noFill/>
                <a:latin typeface="Oswald"/>
              </a:rPr>
              <a:t>for a career </a:t>
            </a:r>
            <a:br>
              <a:rPr lang="en-GB" sz="3200" dirty="0">
                <a:ln>
                  <a:solidFill>
                    <a:schemeClr val="tx1"/>
                  </a:solidFill>
                </a:ln>
                <a:noFill/>
                <a:latin typeface="Oswald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in the sport and active leisure industry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4C3A4BFE-EFAC-D644-11D9-F6F731CAD85B}"/>
              </a:ext>
            </a:extLst>
          </p:cNvPr>
          <p:cNvSpPr txBox="1">
            <a:spLocks/>
          </p:cNvSpPr>
          <p:nvPr/>
        </p:nvSpPr>
        <p:spPr>
          <a:xfrm>
            <a:off x="4092473" y="1982715"/>
            <a:ext cx="5254825" cy="282129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1200"/>
              </a:spcBef>
            </a:pPr>
            <a:r>
              <a:rPr lang="en-GB" sz="2200" dirty="0"/>
              <a:t>Qualities, Basic Skills and Experience:</a:t>
            </a:r>
            <a:endParaRPr lang="en-GB" sz="1600" b="1" cap="none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874057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5369E458-CFCD-7367-A0E7-46AA28D954AA}"/>
              </a:ext>
            </a:extLst>
          </p:cNvPr>
          <p:cNvSpPr txBox="1">
            <a:spLocks/>
          </p:cNvSpPr>
          <p:nvPr/>
        </p:nvSpPr>
        <p:spPr>
          <a:xfrm>
            <a:off x="634346" y="3287954"/>
            <a:ext cx="5254825" cy="282129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2400" dirty="0">
                <a:solidFill>
                  <a:schemeClr val="accent3"/>
                </a:solidFill>
              </a:rPr>
              <a:t>Qualifications:</a:t>
            </a:r>
            <a:endParaRPr lang="en-GB" sz="2400" b="1" cap="none" dirty="0">
              <a:solidFill>
                <a:schemeClr val="accent3"/>
              </a:solidFill>
              <a:latin typeface="Arial"/>
              <a:ea typeface="+mn-ea"/>
              <a:cs typeface="+mn-cs"/>
            </a:endParaRPr>
          </a:p>
        </p:txBody>
      </p:sp>
      <p:graphicFrame>
        <p:nvGraphicFramePr>
          <p:cNvPr id="10" name="Table 5">
            <a:extLst>
              <a:ext uri="{FF2B5EF4-FFF2-40B4-BE49-F238E27FC236}">
                <a16:creationId xmlns:a16="http://schemas.microsoft.com/office/drawing/2014/main" id="{80E676F4-47A4-6051-F65D-47F957FF73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682761"/>
              </p:ext>
            </p:extLst>
          </p:nvPr>
        </p:nvGraphicFramePr>
        <p:xfrm>
          <a:off x="642009" y="6080408"/>
          <a:ext cx="6245890" cy="833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75708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670182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33663">
                <a:tc>
                  <a:txBody>
                    <a:bodyPr/>
                    <a:lstStyle/>
                    <a:p>
                      <a:r>
                        <a:rPr lang="en-GB" sz="1600" b="0" cap="none" dirty="0">
                          <a:solidFill>
                            <a:schemeClr val="bg1"/>
                          </a:solidFill>
                          <a:latin typeface="+mn-lt"/>
                        </a:rPr>
                        <a:t>What qualifications do you need for a career of your choice in tennis or the sports sector?</a:t>
                      </a: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9" name="Title 3">
            <a:extLst>
              <a:ext uri="{FF2B5EF4-FFF2-40B4-BE49-F238E27FC236}">
                <a16:creationId xmlns:a16="http://schemas.microsoft.com/office/drawing/2014/main" id="{4DFEA653-7224-311E-94D9-36C0AEC4FFA4}"/>
              </a:ext>
            </a:extLst>
          </p:cNvPr>
          <p:cNvSpPr txBox="1">
            <a:spLocks/>
          </p:cNvSpPr>
          <p:nvPr/>
        </p:nvSpPr>
        <p:spPr>
          <a:xfrm>
            <a:off x="634346" y="3844220"/>
            <a:ext cx="1982558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Educational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BEFF10A5-C2E7-2C04-032B-A251B9736480}"/>
              </a:ext>
            </a:extLst>
          </p:cNvPr>
          <p:cNvSpPr txBox="1">
            <a:spLocks/>
          </p:cNvSpPr>
          <p:nvPr/>
        </p:nvSpPr>
        <p:spPr>
          <a:xfrm>
            <a:off x="2772345" y="3844219"/>
            <a:ext cx="1982558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Sector specific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1DCC5DB2-3327-DAAC-8737-05D425849F86}"/>
              </a:ext>
            </a:extLst>
          </p:cNvPr>
          <p:cNvSpPr txBox="1">
            <a:spLocks/>
          </p:cNvSpPr>
          <p:nvPr/>
        </p:nvSpPr>
        <p:spPr>
          <a:xfrm>
            <a:off x="4905340" y="3844219"/>
            <a:ext cx="1982558" cy="833663"/>
          </a:xfrm>
          <a:prstGeom prst="rect">
            <a:avLst/>
          </a:prstGeom>
          <a:solidFill>
            <a:schemeClr val="accent3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2400"/>
              </a:spcBef>
            </a:pPr>
            <a:r>
              <a:rPr lang="en-GB" sz="1800" cap="none" dirty="0">
                <a:solidFill>
                  <a:schemeClr val="bg1"/>
                </a:solidFill>
                <a:latin typeface="+mn-lt"/>
              </a:rPr>
              <a:t>Role specific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91B45ECF-73C6-ED24-26EE-1E422861CF16}"/>
              </a:ext>
            </a:extLst>
          </p:cNvPr>
          <p:cNvSpPr txBox="1">
            <a:spLocks/>
          </p:cNvSpPr>
          <p:nvPr/>
        </p:nvSpPr>
        <p:spPr>
          <a:xfrm>
            <a:off x="634346" y="4991730"/>
            <a:ext cx="5254825" cy="258276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defTabSz="995507">
              <a:lnSpc>
                <a:spcPts val="2200"/>
              </a:lnSpc>
              <a:spcBef>
                <a:spcPts val="1200"/>
              </a:spcBef>
            </a:pPr>
            <a:r>
              <a:rPr lang="en-GB" sz="16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Give examples for each type of qualification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CED22DF8-479D-BD19-1110-D9E1260C4CDA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254824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rgbClr val="FFFFFF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bg1"/>
                  </a:solidFill>
                </a:ln>
                <a:noFill/>
                <a:latin typeface="Oswald"/>
              </a:rPr>
              <a:t>for a career in 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96D861-FEE2-1805-719F-F05F3BA15A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42941" y="638052"/>
            <a:ext cx="5254826" cy="628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148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5E5B5EF6-1E2E-BA77-97C8-A5A74D7B3C66}"/>
              </a:ext>
            </a:extLst>
          </p:cNvPr>
          <p:cNvSpPr txBox="1">
            <a:spLocks/>
          </p:cNvSpPr>
          <p:nvPr/>
        </p:nvSpPr>
        <p:spPr>
          <a:xfrm>
            <a:off x="634346" y="2328563"/>
            <a:ext cx="5935788" cy="3273584"/>
          </a:xfrm>
          <a:prstGeom prst="rect">
            <a:avLst/>
          </a:prstGeom>
        </p:spPr>
        <p:txBody>
          <a:bodyPr wrap="square" lIns="0" tIns="0" rIns="0" bIns="0" numCol="2" spcCol="36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800"/>
              </a:spcBef>
            </a:pPr>
            <a:r>
              <a:rPr lang="en-GB" sz="1800" b="1" cap="none" dirty="0">
                <a:solidFill>
                  <a:schemeClr val="tx1"/>
                </a:solidFill>
                <a:latin typeface="+mn-lt"/>
              </a:rPr>
              <a:t>Generic </a:t>
            </a:r>
            <a:br>
              <a:rPr lang="en-GB" sz="1800" b="1" cap="none" dirty="0">
                <a:solidFill>
                  <a:schemeClr val="tx1"/>
                </a:solidFill>
                <a:latin typeface="+mn-lt"/>
              </a:rPr>
            </a:br>
            <a:r>
              <a:rPr lang="en-GB" sz="1800" b="1" cap="none" dirty="0">
                <a:solidFill>
                  <a:schemeClr val="tx1"/>
                </a:solidFill>
                <a:latin typeface="+mn-lt"/>
              </a:rPr>
              <a:t>employability skills: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+mn-lt"/>
              </a:rPr>
              <a:t>Teamwork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+mn-lt"/>
              </a:rPr>
              <a:t>Cooperation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+mn-lt"/>
              </a:rPr>
              <a:t>Communication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tx1"/>
                </a:solidFill>
                <a:latin typeface="+mn-lt"/>
              </a:rPr>
              <a:t>Problem solving</a:t>
            </a:r>
            <a:br>
              <a:rPr lang="en-GB" sz="1800" cap="none" dirty="0">
                <a:solidFill>
                  <a:schemeClr val="tx1"/>
                </a:solidFill>
                <a:latin typeface="+mn-lt"/>
              </a:rPr>
            </a:br>
            <a:br>
              <a:rPr lang="en-GB" sz="1800" cap="none" dirty="0">
                <a:solidFill>
                  <a:schemeClr val="tx1"/>
                </a:solidFill>
                <a:latin typeface="+mn-lt"/>
              </a:rPr>
            </a:br>
            <a:br>
              <a:rPr lang="en-GB" sz="1800" cap="none" dirty="0">
                <a:solidFill>
                  <a:schemeClr val="tx1"/>
                </a:solidFill>
                <a:latin typeface="+mn-lt"/>
              </a:rPr>
            </a:br>
            <a:endParaRPr lang="en-GB" sz="1800" cap="none" dirty="0">
              <a:solidFill>
                <a:schemeClr val="tx1"/>
              </a:solidFill>
              <a:latin typeface="+mn-lt"/>
            </a:endParaRPr>
          </a:p>
          <a:p>
            <a:pPr lvl="0" defTabSz="995507">
              <a:lnSpc>
                <a:spcPts val="2200"/>
              </a:lnSpc>
              <a:spcBef>
                <a:spcPts val="1800"/>
              </a:spcBef>
            </a:pPr>
            <a:r>
              <a:rPr lang="en-GB" sz="1800" b="1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Specific </a:t>
            </a:r>
            <a:br>
              <a:rPr lang="en-GB" sz="1800" b="1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r>
              <a:rPr lang="en-GB" sz="1800" b="1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technical skills: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Coaching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Instructing 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Leading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Working with </a:t>
            </a:r>
            <a:b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r>
              <a:rPr lang="en-GB" sz="1800" cap="none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specific groups</a:t>
            </a:r>
          </a:p>
          <a:p>
            <a:pPr lvl="0" defTabSz="995507">
              <a:lnSpc>
                <a:spcPct val="100000"/>
              </a:lnSpc>
              <a:spcBef>
                <a:spcPts val="1800"/>
              </a:spcBef>
            </a:pPr>
            <a:endParaRPr lang="en-GB" sz="1800" cap="none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5016F435-B4C4-3EFE-D0B9-1FD78F6099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053128"/>
              </p:ext>
            </p:extLst>
          </p:nvPr>
        </p:nvGraphicFramePr>
        <p:xfrm>
          <a:off x="634346" y="5602147"/>
          <a:ext cx="5391236" cy="1019520"/>
        </p:xfrm>
        <a:graphic>
          <a:graphicData uri="http://schemas.openxmlformats.org/drawingml/2006/table">
            <a:tbl>
              <a:tblPr firstRow="1" bandRow="1"/>
              <a:tblGrid>
                <a:gridCol w="4671236">
                  <a:extLst>
                    <a:ext uri="{9D8B030D-6E8A-4147-A177-3AD203B41FA5}">
                      <a16:colId xmlns:a16="http://schemas.microsoft.com/office/drawing/2014/main" val="4161015764"/>
                    </a:ext>
                  </a:extLst>
                </a:gridCol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Can you list the generic employability skills </a:t>
                      </a:r>
                      <a:b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</a:br>
                      <a:r>
                        <a:rPr lang="en-GB" sz="1600" b="0" cap="none" dirty="0">
                          <a:solidFill>
                            <a:schemeClr val="tx1"/>
                          </a:solidFill>
                          <a:latin typeface="+mn-lt"/>
                        </a:rPr>
                        <a:t>and the specific technical skills needed for your chosen role?</a:t>
                      </a: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EBA6F"/>
                    </a:solidFill>
                  </a:tcPr>
                </a:tc>
                <a:tc>
                  <a:txBody>
                    <a:bodyPr/>
                    <a:lstStyle>
                      <a:lvl1pPr marL="0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0091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80182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20273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603641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00455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40546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2806372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207283" algn="l" defTabSz="801821" rtl="0" eaLnBrk="1" latinLnBrk="0" hangingPunct="1">
                        <a:defRPr sz="1579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316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9" name="Title 3">
            <a:extLst>
              <a:ext uri="{FF2B5EF4-FFF2-40B4-BE49-F238E27FC236}">
                <a16:creationId xmlns:a16="http://schemas.microsoft.com/office/drawing/2014/main" id="{C8707B57-1E5B-34C6-F5C4-2BB045F51D6A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254824" cy="123110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personal skills audit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for a career in the sport and active leisure industry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9A3FB-F37B-8875-FEEA-88B2497F8C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06351" y="630821"/>
            <a:ext cx="5699077" cy="629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3723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3">
            <a:extLst>
              <a:ext uri="{FF2B5EF4-FFF2-40B4-BE49-F238E27FC236}">
                <a16:creationId xmlns:a16="http://schemas.microsoft.com/office/drawing/2014/main" id="{DBDF1C29-73AF-1665-7A83-01BB9A985B35}"/>
              </a:ext>
            </a:extLst>
          </p:cNvPr>
          <p:cNvSpPr txBox="1">
            <a:spLocks/>
          </p:cNvSpPr>
          <p:nvPr/>
        </p:nvSpPr>
        <p:spPr>
          <a:xfrm>
            <a:off x="630001" y="3257476"/>
            <a:ext cx="1901444" cy="1415772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dirty="0">
                <a:solidFill>
                  <a:schemeClr val="accent2"/>
                </a:solidFill>
              </a:rPr>
              <a:t>ONE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Choose a career in the sports industry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186F4A22-934B-171D-9BC0-5B9DFD7A3497}"/>
              </a:ext>
            </a:extLst>
          </p:cNvPr>
          <p:cNvSpPr txBox="1">
            <a:spLocks/>
          </p:cNvSpPr>
          <p:nvPr/>
        </p:nvSpPr>
        <p:spPr>
          <a:xfrm>
            <a:off x="2948257" y="3257476"/>
            <a:ext cx="1988522" cy="190821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TWO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Carry out a SWOT analysis (strengths, weaknesses, opportunities, threats) 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EA9B7EA4-C8A4-ECA0-29B0-02BC65C05C64}"/>
              </a:ext>
            </a:extLst>
          </p:cNvPr>
          <p:cNvSpPr txBox="1">
            <a:spLocks/>
          </p:cNvSpPr>
          <p:nvPr/>
        </p:nvSpPr>
        <p:spPr>
          <a:xfrm>
            <a:off x="5557795" y="3257476"/>
            <a:ext cx="1980850" cy="1661993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THREE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Plan personal development towards your chosen career 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CC8BE4FC-CCE3-DBC6-2BA1-14F890C7A7D8}"/>
              </a:ext>
            </a:extLst>
          </p:cNvPr>
          <p:cNvSpPr txBox="1">
            <a:spLocks/>
          </p:cNvSpPr>
          <p:nvPr/>
        </p:nvSpPr>
        <p:spPr>
          <a:xfrm>
            <a:off x="8264437" y="3257476"/>
            <a:ext cx="1920190" cy="190821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FOUR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Use a personal skills audit to produce an action plan towards the career</a:t>
            </a:r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C4F89DB4-F7D0-5F42-AE23-DDB8C48C00BE}"/>
              </a:ext>
            </a:extLst>
          </p:cNvPr>
          <p:cNvSpPr txBox="1">
            <a:spLocks/>
          </p:cNvSpPr>
          <p:nvPr/>
        </p:nvSpPr>
        <p:spPr>
          <a:xfrm>
            <a:off x="10805643" y="3257476"/>
            <a:ext cx="1727685" cy="2400657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FIVE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Identify training, educational and experiential aims and put processes in place to achieve these goals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13A298B7-720D-21AD-6A01-39BE022C90D7}"/>
              </a:ext>
            </a:extLst>
          </p:cNvPr>
          <p:cNvSpPr txBox="1">
            <a:spLocks/>
          </p:cNvSpPr>
          <p:nvPr/>
        </p:nvSpPr>
        <p:spPr>
          <a:xfrm>
            <a:off x="629999" y="2756989"/>
            <a:ext cx="9207683" cy="276999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18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How to develop a personal skills audit for a specific career in the sports industry:</a:t>
            </a: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327FA0A9-A31E-E03F-66F2-2912E6307EBF}"/>
              </a:ext>
            </a:extLst>
          </p:cNvPr>
          <p:cNvSpPr txBox="1">
            <a:spLocks/>
          </p:cNvSpPr>
          <p:nvPr/>
        </p:nvSpPr>
        <p:spPr>
          <a:xfrm>
            <a:off x="630000" y="645604"/>
            <a:ext cx="7748455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solidFill>
                  <a:schemeClr val="bg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chemeClr val="bg1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bg1"/>
                  </a:solidFill>
                </a:ln>
                <a:noFill/>
                <a:latin typeface="Oswald"/>
              </a:rPr>
              <a:t>for a career in 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bg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</p:spTree>
    <p:extLst>
      <p:ext uri="{BB962C8B-B14F-4D97-AF65-F5344CB8AC3E}">
        <p14:creationId xmlns:p14="http://schemas.microsoft.com/office/powerpoint/2010/main" val="6305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4C3A4BFE-EFAC-D644-11D9-F6F731CAD85B}"/>
              </a:ext>
            </a:extLst>
          </p:cNvPr>
          <p:cNvSpPr txBox="1">
            <a:spLocks/>
          </p:cNvSpPr>
          <p:nvPr/>
        </p:nvSpPr>
        <p:spPr>
          <a:xfrm>
            <a:off x="630000" y="2666237"/>
            <a:ext cx="8309806" cy="282129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2200" dirty="0">
                <a:solidFill>
                  <a:schemeClr val="tx1"/>
                </a:solidFill>
              </a:rPr>
              <a:t>Identify key timescales for your Career Development Action Plan: </a:t>
            </a:r>
            <a:endParaRPr lang="en-GB" sz="1600" b="1" cap="none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81F0F51E-A804-0583-5017-56C548C64878}"/>
              </a:ext>
            </a:extLst>
          </p:cNvPr>
          <p:cNvSpPr txBox="1">
            <a:spLocks/>
          </p:cNvSpPr>
          <p:nvPr/>
        </p:nvSpPr>
        <p:spPr>
          <a:xfrm>
            <a:off x="1564856" y="6075458"/>
            <a:ext cx="5155031" cy="830997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1800" cap="none" dirty="0">
                <a:solidFill>
                  <a:schemeClr val="tx1"/>
                </a:solidFill>
                <a:latin typeface="Arial"/>
              </a:rPr>
              <a:t>Why is it useful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to have timescales </a:t>
            </a:r>
            <a:br>
              <a:rPr lang="en-GB" sz="1800" cap="none" dirty="0">
                <a:solidFill>
                  <a:schemeClr val="tx1"/>
                </a:solidFill>
                <a:latin typeface="Arial"/>
              </a:rPr>
            </a:br>
            <a:r>
              <a:rPr lang="en-GB" sz="1800" cap="none" dirty="0">
                <a:solidFill>
                  <a:schemeClr val="tx1"/>
                </a:solidFill>
                <a:latin typeface="Arial"/>
              </a:rPr>
              <a:t>when planning your career?</a:t>
            </a:r>
          </a:p>
        </p:txBody>
      </p:sp>
      <p:graphicFrame>
        <p:nvGraphicFramePr>
          <p:cNvPr id="14" name="Table 5">
            <a:extLst>
              <a:ext uri="{FF2B5EF4-FFF2-40B4-BE49-F238E27FC236}">
                <a16:creationId xmlns:a16="http://schemas.microsoft.com/office/drawing/2014/main" id="{0688161A-6310-71F9-94A4-A615C46BEA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862133"/>
              </p:ext>
            </p:extLst>
          </p:nvPr>
        </p:nvGraphicFramePr>
        <p:xfrm>
          <a:off x="630000" y="6075458"/>
          <a:ext cx="720000" cy="83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>
                  <a:extLst>
                    <a:ext uri="{9D8B030D-6E8A-4147-A177-3AD203B41FA5}">
                      <a16:colId xmlns:a16="http://schemas.microsoft.com/office/drawing/2014/main" val="2603615810"/>
                    </a:ext>
                  </a:extLst>
                </a:gridCol>
              </a:tblGrid>
              <a:tr h="809614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Oswald"/>
                          <a:ea typeface="+mn-ea"/>
                          <a:cs typeface="+mn-cs"/>
                        </a:rPr>
                        <a:t>?</a:t>
                      </a:r>
                      <a:endParaRPr kumimoji="0" lang="en-US" sz="36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Oswald"/>
                        <a:ea typeface="+mn-ea"/>
                        <a:cs typeface="+mn-cs"/>
                      </a:endParaRPr>
                    </a:p>
                  </a:txBody>
                  <a:tcPr marL="144000" marR="144000" marT="144000" marB="1440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50256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45B03782-3850-4D57-5084-BC15D3FAA1AA}"/>
              </a:ext>
            </a:extLst>
          </p:cNvPr>
          <p:cNvSpPr/>
          <p:nvPr/>
        </p:nvSpPr>
        <p:spPr>
          <a:xfrm rot="2700000">
            <a:off x="2966262" y="3431683"/>
            <a:ext cx="1044000" cy="1044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123D6485-5A0F-D045-0D9E-EF5100ADBA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322794"/>
              </p:ext>
            </p:extLst>
          </p:nvPr>
        </p:nvGraphicFramePr>
        <p:xfrm>
          <a:off x="640661" y="3200616"/>
          <a:ext cx="2847600" cy="14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600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Short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5D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7776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Next 2 years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75E8EC9-7F4C-E49F-CD3E-24A81ACBD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2819491"/>
              </p:ext>
            </p:extLst>
          </p:nvPr>
        </p:nvGraphicFramePr>
        <p:xfrm>
          <a:off x="8648452" y="3200616"/>
          <a:ext cx="2847600" cy="14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600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Long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30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777600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5 - 10 years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6EC1676B-DF64-79FA-6821-BC82236B9F4F}"/>
              </a:ext>
            </a:extLst>
          </p:cNvPr>
          <p:cNvSpPr/>
          <p:nvPr/>
        </p:nvSpPr>
        <p:spPr>
          <a:xfrm rot="2700000">
            <a:off x="6975555" y="3431684"/>
            <a:ext cx="1044000" cy="1044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E0D61F6-0A5F-11CF-9F46-29EBDFB1DE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996226"/>
              </p:ext>
            </p:extLst>
          </p:nvPr>
        </p:nvGraphicFramePr>
        <p:xfrm>
          <a:off x="4644968" y="3200616"/>
          <a:ext cx="2846777" cy="14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6777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US" sz="2200" cap="none" baseline="0" dirty="0">
                          <a:latin typeface="+mn-lt"/>
                        </a:rPr>
                        <a:t>Medium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55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7776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2 - 5 years 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sp>
        <p:nvSpPr>
          <p:cNvPr id="19" name="Title 3">
            <a:extLst>
              <a:ext uri="{FF2B5EF4-FFF2-40B4-BE49-F238E27FC236}">
                <a16:creationId xmlns:a16="http://schemas.microsoft.com/office/drawing/2014/main" id="{2A60CF39-6E96-FCFF-2DBE-4671B030F801}"/>
              </a:ext>
            </a:extLst>
          </p:cNvPr>
          <p:cNvSpPr txBox="1">
            <a:spLocks/>
          </p:cNvSpPr>
          <p:nvPr/>
        </p:nvSpPr>
        <p:spPr>
          <a:xfrm>
            <a:off x="630000" y="645604"/>
            <a:ext cx="9195453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rgbClr val="FFFFFF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tx1"/>
                  </a:solidFill>
                </a:ln>
                <a:noFill/>
                <a:latin typeface="Oswald"/>
              </a:rPr>
              <a:t>for a career</a:t>
            </a:r>
            <a:br>
              <a:rPr lang="en-GB" sz="3200" dirty="0">
                <a:solidFill>
                  <a:srgbClr val="FFFFFF"/>
                </a:solidFill>
                <a:latin typeface="Oswald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in the sport and active leisure industry</a:t>
            </a:r>
          </a:p>
        </p:txBody>
      </p:sp>
    </p:spTree>
    <p:extLst>
      <p:ext uri="{BB962C8B-B14F-4D97-AF65-F5344CB8AC3E}">
        <p14:creationId xmlns:p14="http://schemas.microsoft.com/office/powerpoint/2010/main" val="11085276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4C3A4BFE-EFAC-D644-11D9-F6F731CAD85B}"/>
              </a:ext>
            </a:extLst>
          </p:cNvPr>
          <p:cNvSpPr txBox="1">
            <a:spLocks/>
          </p:cNvSpPr>
          <p:nvPr/>
        </p:nvSpPr>
        <p:spPr>
          <a:xfrm>
            <a:off x="630000" y="2802390"/>
            <a:ext cx="8309806" cy="977447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2200" dirty="0">
                <a:solidFill>
                  <a:schemeClr val="accent3"/>
                </a:solidFill>
              </a:rPr>
              <a:t>Where can you get information about education choices?</a:t>
            </a:r>
          </a:p>
          <a:p>
            <a:pPr>
              <a:lnSpc>
                <a:spcPts val="2200"/>
              </a:lnSpc>
              <a:spcBef>
                <a:spcPts val="1200"/>
              </a:spcBef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To help meet your career goals you could carry out the following professional development activities to gain skills and qualifications: </a:t>
            </a:r>
            <a:endParaRPr lang="en-GB" sz="1600" dirty="0">
              <a:solidFill>
                <a:schemeClr val="accent3"/>
              </a:solidFill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37588D21-E9D3-B394-E673-A7BB176F0862}"/>
              </a:ext>
            </a:extLst>
          </p:cNvPr>
          <p:cNvSpPr txBox="1">
            <a:spLocks/>
          </p:cNvSpPr>
          <p:nvPr/>
        </p:nvSpPr>
        <p:spPr>
          <a:xfrm>
            <a:off x="630000" y="645604"/>
            <a:ext cx="9195453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C1: </a:t>
            </a:r>
            <a:r>
              <a:rPr lang="en-GB" sz="3200" dirty="0">
                <a:solidFill>
                  <a:srgbClr val="FFFFFF"/>
                </a:solidFill>
                <a:latin typeface="Oswald"/>
              </a:rPr>
              <a:t>personal skills audit </a:t>
            </a:r>
            <a:r>
              <a:rPr lang="en-GB" sz="3200" dirty="0">
                <a:ln>
                  <a:solidFill>
                    <a:schemeClr val="bg1"/>
                  </a:solidFill>
                </a:ln>
                <a:noFill/>
                <a:latin typeface="Oswald"/>
              </a:rPr>
              <a:t>for a career</a:t>
            </a:r>
            <a:br>
              <a:rPr lang="en-GB" sz="3200" dirty="0">
                <a:solidFill>
                  <a:srgbClr val="FFFFFF"/>
                </a:solidFill>
                <a:latin typeface="Oswald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rgbClr val="FFFFFF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in the sport and active leisure industry</a:t>
            </a:r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82A0EE13-058A-5A1C-DF07-6155C461BA43}"/>
              </a:ext>
            </a:extLst>
          </p:cNvPr>
          <p:cNvSpPr txBox="1">
            <a:spLocks/>
          </p:cNvSpPr>
          <p:nvPr/>
        </p:nvSpPr>
        <p:spPr>
          <a:xfrm>
            <a:off x="630000" y="4091836"/>
            <a:ext cx="2925243" cy="977447"/>
          </a:xfrm>
          <a:prstGeom prst="rect">
            <a:avLst/>
          </a:prstGeom>
          <a:solidFill>
            <a:srgbClr val="16316F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22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workshops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FCF77B02-156A-AD4A-A8A7-1B4C6018CFFF}"/>
              </a:ext>
            </a:extLst>
          </p:cNvPr>
          <p:cNvSpPr txBox="1">
            <a:spLocks/>
          </p:cNvSpPr>
          <p:nvPr/>
        </p:nvSpPr>
        <p:spPr>
          <a:xfrm>
            <a:off x="3714844" y="4091836"/>
            <a:ext cx="2925243" cy="977447"/>
          </a:xfrm>
          <a:prstGeom prst="rect">
            <a:avLst/>
          </a:prstGeom>
          <a:solidFill>
            <a:schemeClr val="accent1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22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training</a:t>
            </a:r>
          </a:p>
        </p:txBody>
      </p:sp>
      <p:sp>
        <p:nvSpPr>
          <p:cNvPr id="20" name="Title 3">
            <a:extLst>
              <a:ext uri="{FF2B5EF4-FFF2-40B4-BE49-F238E27FC236}">
                <a16:creationId xmlns:a16="http://schemas.microsoft.com/office/drawing/2014/main" id="{BC7F206D-4C10-1510-E5E6-E2C75D9F630F}"/>
              </a:ext>
            </a:extLst>
          </p:cNvPr>
          <p:cNvSpPr txBox="1">
            <a:spLocks/>
          </p:cNvSpPr>
          <p:nvPr/>
        </p:nvSpPr>
        <p:spPr>
          <a:xfrm>
            <a:off x="6799688" y="4091836"/>
            <a:ext cx="2925243" cy="977447"/>
          </a:xfrm>
          <a:prstGeom prst="rect">
            <a:avLst/>
          </a:prstGeom>
          <a:solidFill>
            <a:schemeClr val="accent2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22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Job shadowing</a:t>
            </a:r>
          </a:p>
        </p:txBody>
      </p:sp>
      <p:sp>
        <p:nvSpPr>
          <p:cNvPr id="21" name="Title 3">
            <a:extLst>
              <a:ext uri="{FF2B5EF4-FFF2-40B4-BE49-F238E27FC236}">
                <a16:creationId xmlns:a16="http://schemas.microsoft.com/office/drawing/2014/main" id="{0B1D4873-1428-85F2-04F2-14F456520803}"/>
              </a:ext>
            </a:extLst>
          </p:cNvPr>
          <p:cNvSpPr txBox="1">
            <a:spLocks/>
          </p:cNvSpPr>
          <p:nvPr/>
        </p:nvSpPr>
        <p:spPr>
          <a:xfrm>
            <a:off x="9884532" y="4091836"/>
            <a:ext cx="2925243" cy="977447"/>
          </a:xfrm>
          <a:prstGeom prst="rect">
            <a:avLst/>
          </a:prstGeom>
          <a:solidFill>
            <a:srgbClr val="DA306C"/>
          </a:solidFill>
        </p:spPr>
        <p:txBody>
          <a:bodyPr wrap="square" lIns="108000" tIns="108000" rIns="108000" bIns="108000" anchor="ctr" anchorCtr="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801821" rtl="0" eaLnBrk="1" fontAlgn="auto" latinLnBrk="0" hangingPunct="1">
              <a:lnSpc>
                <a:spcPts val="22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Self-reflection</a:t>
            </a:r>
          </a:p>
        </p:txBody>
      </p:sp>
    </p:spTree>
    <p:extLst>
      <p:ext uri="{BB962C8B-B14F-4D97-AF65-F5344CB8AC3E}">
        <p14:creationId xmlns:p14="http://schemas.microsoft.com/office/powerpoint/2010/main" val="15714824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3">
            <a:extLst>
              <a:ext uri="{FF2B5EF4-FFF2-40B4-BE49-F238E27FC236}">
                <a16:creationId xmlns:a16="http://schemas.microsoft.com/office/drawing/2014/main" id="{1043F614-0A72-D0CE-C903-12C5E9A990E6}"/>
              </a:ext>
            </a:extLst>
          </p:cNvPr>
          <p:cNvSpPr txBox="1">
            <a:spLocks/>
          </p:cNvSpPr>
          <p:nvPr/>
        </p:nvSpPr>
        <p:spPr>
          <a:xfrm>
            <a:off x="630000" y="1820488"/>
            <a:ext cx="6447808" cy="492443"/>
          </a:xfrm>
          <a:prstGeom prst="rect">
            <a:avLst/>
          </a:prstGeom>
        </p:spPr>
        <p:txBody>
          <a:bodyPr wrap="square" lIns="0" tIns="0" rIns="0" bIns="0" numCol="1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defTabSz="995507">
              <a:lnSpc>
                <a:spcPct val="100000"/>
              </a:lnSpc>
              <a:spcBef>
                <a:spcPts val="1800"/>
              </a:spcBef>
            </a:pPr>
            <a:r>
              <a:rPr lang="en-GB" sz="1600" b="1" cap="none" dirty="0">
                <a:solidFill>
                  <a:schemeClr val="accent2"/>
                </a:solidFill>
                <a:latin typeface="Arial"/>
                <a:ea typeface="+mn-ea"/>
                <a:cs typeface="+mn-cs"/>
              </a:rPr>
              <a:t>How to select a job role from a suitable career pathway, </a:t>
            </a:r>
            <a:br>
              <a:rPr lang="en-GB" sz="1600" b="1" cap="none" dirty="0">
                <a:solidFill>
                  <a:schemeClr val="accent2"/>
                </a:solidFill>
                <a:latin typeface="Arial"/>
                <a:ea typeface="+mn-ea"/>
                <a:cs typeface="+mn-cs"/>
              </a:rPr>
            </a:br>
            <a:r>
              <a:rPr lang="en-GB" sz="1600" b="1" cap="none" dirty="0">
                <a:solidFill>
                  <a:schemeClr val="accent2"/>
                </a:solidFill>
                <a:latin typeface="Arial"/>
                <a:ea typeface="+mn-ea"/>
                <a:cs typeface="+mn-cs"/>
              </a:rPr>
              <a:t>from a skills audit and a Career Development Action Plan:</a:t>
            </a:r>
            <a:endParaRPr lang="en-GB" sz="1600" cap="none" dirty="0">
              <a:solidFill>
                <a:schemeClr val="accent2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D1E58C89-49A1-8AFD-8BE7-8CB37239B729}"/>
              </a:ext>
            </a:extLst>
          </p:cNvPr>
          <p:cNvSpPr txBox="1">
            <a:spLocks/>
          </p:cNvSpPr>
          <p:nvPr/>
        </p:nvSpPr>
        <p:spPr>
          <a:xfrm>
            <a:off x="629999" y="645604"/>
            <a:ext cx="7801823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801821" rtl="0" eaLnBrk="1" fontAlgn="auto" latinLnBrk="0" hangingPunct="1">
              <a:lnSpc>
                <a:spcPts val="3200"/>
              </a:lnSpc>
              <a:spcBef>
                <a:spcPts val="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C2: </a:t>
            </a:r>
            <a:r>
              <a:rPr lang="en-GB" sz="3200" dirty="0">
                <a:solidFill>
                  <a:schemeClr val="tx1"/>
                </a:solidFill>
                <a:latin typeface="Oswald"/>
              </a:rPr>
              <a:t>job application processes</a:t>
            </a:r>
            <a:br>
              <a:rPr lang="en-GB" sz="3200" dirty="0">
                <a:solidFill>
                  <a:schemeClr val="accent3"/>
                </a:solidFill>
                <a:latin typeface="Oswald"/>
              </a:rPr>
            </a:b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in the sport and active leisure industry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19C2B60D-4BC6-368E-0BDE-84C244AC1449}"/>
              </a:ext>
            </a:extLst>
          </p:cNvPr>
          <p:cNvSpPr txBox="1">
            <a:spLocks/>
          </p:cNvSpPr>
          <p:nvPr/>
        </p:nvSpPr>
        <p:spPr>
          <a:xfrm>
            <a:off x="630000" y="2667077"/>
            <a:ext cx="7696315" cy="3009085"/>
          </a:xfrm>
          <a:prstGeom prst="rect">
            <a:avLst/>
          </a:prstGeom>
        </p:spPr>
        <p:txBody>
          <a:bodyPr wrap="square" lIns="0" tIns="0" rIns="0" bIns="0" numCol="2" spcCol="720000">
            <a:no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Look at job advertisements to </a:t>
            </a:r>
            <a:b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see examples of different roles 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Carry out a job analysis, researching different roles </a:t>
            </a:r>
            <a:b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and careers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Read and compare job descriptions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Read the person specifications attached to job descriptions for different roles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Look at application forms for different roles and make sure </a:t>
            </a:r>
            <a:b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you know how to complete them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Keep your CV up to date, remember to include recent experiences as well as your qualifications and skills</a:t>
            </a:r>
          </a:p>
          <a:p>
            <a:pPr marL="285750" lvl="0" indent="-285750" defTabSz="995507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Research examples of letters </a:t>
            </a:r>
            <a:b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</a:br>
            <a:r>
              <a:rPr lang="en-GB" sz="1600" cap="none" dirty="0">
                <a:solidFill>
                  <a:schemeClr val="tx1"/>
                </a:solidFill>
                <a:latin typeface="Arial"/>
                <a:ea typeface="+mn-ea"/>
                <a:cs typeface="+mn-cs"/>
              </a:rPr>
              <a:t>of application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F97FB9-1BA9-8369-C5DF-FB14FACB64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97813" y="645603"/>
            <a:ext cx="3899953" cy="6276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9757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7168294" y="3075028"/>
            <a:ext cx="5861086" cy="830997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GB" sz="2200" b="1" dirty="0"/>
              <a:t>The interview process</a:t>
            </a:r>
            <a:br>
              <a:rPr lang="en-GB" sz="2200" b="1" dirty="0">
                <a:solidFill>
                  <a:schemeClr val="accent3"/>
                </a:solidFill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Most interviews include a formal interview and possibly </a:t>
            </a:r>
            <a:br>
              <a:rPr lang="en-GB" sz="1600" cap="none" dirty="0">
                <a:solidFill>
                  <a:schemeClr val="accent3"/>
                </a:solidFill>
                <a:latin typeface="Arial"/>
              </a:rPr>
            </a:b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one of the following activities, depending on the job:  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A2352D3E-000C-377E-88AE-376406E28888}"/>
              </a:ext>
            </a:extLst>
          </p:cNvPr>
          <p:cNvSpPr txBox="1">
            <a:spLocks/>
          </p:cNvSpPr>
          <p:nvPr/>
        </p:nvSpPr>
        <p:spPr>
          <a:xfrm>
            <a:off x="7168294" y="4242544"/>
            <a:ext cx="6089888" cy="1677382"/>
          </a:xfrm>
          <a:prstGeom prst="rect">
            <a:avLst/>
          </a:prstGeom>
        </p:spPr>
        <p:txBody>
          <a:bodyPr wrap="square" lIns="0" tIns="0" rIns="0" bIns="0" numCol="2" spcCol="36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Presentation         	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Meeting with key staff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Micro coach        	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Coaching session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Timed activities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Case studies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Inbox activities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chemeClr val="accent3"/>
                </a:solidFill>
                <a:latin typeface="Arial"/>
              </a:rPr>
              <a:t>Speed dating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767FDA3E-BF83-5D07-74E4-CE5BDF2CF57F}"/>
              </a:ext>
            </a:extLst>
          </p:cNvPr>
          <p:cNvSpPr txBox="1">
            <a:spLocks/>
          </p:cNvSpPr>
          <p:nvPr/>
        </p:nvSpPr>
        <p:spPr>
          <a:xfrm>
            <a:off x="7168294" y="1097034"/>
            <a:ext cx="5207637" cy="164147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C3: </a:t>
            </a:r>
            <a:r>
              <a:rPr lang="en-GB" sz="3200" dirty="0">
                <a:solidFill>
                  <a:schemeClr val="accent3"/>
                </a:solidFill>
              </a:rPr>
              <a:t>INTERVIEW SKILLS REQUIRED TO OBTAIN A CAREER </a:t>
            </a:r>
            <a:r>
              <a:rPr lang="en-GB" sz="3200" dirty="0">
                <a:ln>
                  <a:solidFill>
                    <a:schemeClr val="accent3"/>
                  </a:solidFill>
                </a:ln>
                <a:noFill/>
              </a:rPr>
              <a:t>in </a:t>
            </a:r>
            <a:r>
              <a:rPr lang="en-GB" sz="3200" dirty="0">
                <a:ln>
                  <a:solidFill>
                    <a:schemeClr val="accent3"/>
                  </a:solidFill>
                </a:ln>
                <a:noFill/>
                <a:latin typeface="Oswald"/>
              </a:rPr>
              <a:t>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accent3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3DC82D-33AB-64A3-9744-FB565797EB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9999" y="630821"/>
            <a:ext cx="5861085" cy="629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0589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123D6485-5A0F-D045-0D9E-EF5100ADBA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847958"/>
              </p:ext>
            </p:extLst>
          </p:nvPr>
        </p:nvGraphicFramePr>
        <p:xfrm>
          <a:off x="981693" y="2781217"/>
          <a:ext cx="3488934" cy="33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8934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en-US" sz="1800" cap="none" baseline="0" dirty="0">
                          <a:latin typeface="+mn-lt"/>
                        </a:rPr>
                        <a:t>Communication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30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448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Body language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Listening 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Professional approaches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Formal language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E0D61F6-0A5F-11CF-9F46-29EBDFB1DE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552491"/>
              </p:ext>
            </p:extLst>
          </p:nvPr>
        </p:nvGraphicFramePr>
        <p:xfrm>
          <a:off x="4975924" y="2781217"/>
          <a:ext cx="3487926" cy="33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7926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en-US" sz="1800" cap="none" baseline="0" dirty="0">
                          <a:latin typeface="+mn-lt"/>
                        </a:rPr>
                        <a:t>Attitudes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E55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44800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Role play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Appearance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Responding to questions</a:t>
                      </a: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800" dirty="0">
                          <a:solidFill>
                            <a:schemeClr val="accent3"/>
                          </a:solidFill>
                        </a:rPr>
                        <a:t>Presentation skills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75E8EC9-7F4C-E49F-CD3E-24A81ACBD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58463"/>
              </p:ext>
            </p:extLst>
          </p:nvPr>
        </p:nvGraphicFramePr>
        <p:xfrm>
          <a:off x="8969148" y="2781217"/>
          <a:ext cx="3488934" cy="33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8934">
                  <a:extLst>
                    <a:ext uri="{9D8B030D-6E8A-4147-A177-3AD203B41FA5}">
                      <a16:colId xmlns:a16="http://schemas.microsoft.com/office/drawing/2014/main" val="137455425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en-US" sz="1800" cap="none" baseline="0" dirty="0">
                          <a:latin typeface="+mn-lt"/>
                        </a:rPr>
                        <a:t>Career-Pathway Specific Technical Knowledge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5D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375061"/>
                  </a:ext>
                </a:extLst>
              </a:tr>
              <a:tr h="2448000">
                <a:tc>
                  <a:txBody>
                    <a:bodyPr/>
                    <a:lstStyle/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Coaching</a:t>
                      </a:r>
                    </a:p>
                    <a:p>
                      <a:pPr marL="0" marR="0" lvl="0" indent="0" algn="ctr" defTabSz="80182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16316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Instructing</a:t>
                      </a:r>
                    </a:p>
                  </a:txBody>
                  <a:tcPr marL="252000" marR="252000" marT="252000" marB="25200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298"/>
                  </a:ext>
                </a:extLst>
              </a:tr>
            </a:tbl>
          </a:graphicData>
        </a:graphic>
      </p:graphicFrame>
      <p:sp>
        <p:nvSpPr>
          <p:cNvPr id="12" name="Title 3">
            <a:extLst>
              <a:ext uri="{FF2B5EF4-FFF2-40B4-BE49-F238E27FC236}">
                <a16:creationId xmlns:a16="http://schemas.microsoft.com/office/drawing/2014/main" id="{4C3A4BFE-EFAC-D644-11D9-F6F731CAD85B}"/>
              </a:ext>
            </a:extLst>
          </p:cNvPr>
          <p:cNvSpPr txBox="1">
            <a:spLocks/>
          </p:cNvSpPr>
          <p:nvPr/>
        </p:nvSpPr>
        <p:spPr>
          <a:xfrm>
            <a:off x="4092471" y="1982715"/>
            <a:ext cx="5254825" cy="282129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ts val="2200"/>
              </a:lnSpc>
              <a:spcBef>
                <a:spcPts val="1200"/>
              </a:spcBef>
            </a:pPr>
            <a:r>
              <a:rPr lang="en-GB" sz="2400" dirty="0"/>
              <a:t>Qualities, Basic Skills and Experience:</a:t>
            </a:r>
            <a:endParaRPr lang="en-GB" sz="2400" b="1" cap="none" dirty="0">
              <a:latin typeface="Arial"/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CF5D9DA6-493B-EE7E-479D-797F238AEF4A}"/>
              </a:ext>
            </a:extLst>
          </p:cNvPr>
          <p:cNvSpPr txBox="1">
            <a:spLocks/>
          </p:cNvSpPr>
          <p:nvPr/>
        </p:nvSpPr>
        <p:spPr>
          <a:xfrm>
            <a:off x="1385012" y="645604"/>
            <a:ext cx="10669745" cy="820738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lnSpc>
                <a:spcPts val="3200"/>
              </a:lnSpc>
              <a:spcBef>
                <a:spcPts val="800"/>
              </a:spcBef>
              <a:defRPr/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C3: </a:t>
            </a:r>
            <a:r>
              <a:rPr lang="en-GB" sz="3200" dirty="0">
                <a:solidFill>
                  <a:schemeClr val="tx1"/>
                </a:solidFill>
              </a:rPr>
              <a:t>INTERVIEW SKILLS REQUIRED TO OBTAIN A CAREER </a:t>
            </a:r>
            <a:br>
              <a:rPr lang="en-GB" sz="3200" dirty="0">
                <a:solidFill>
                  <a:schemeClr val="accent3"/>
                </a:solidFill>
              </a:rPr>
            </a:br>
            <a:r>
              <a:rPr lang="en-GB" sz="3200" dirty="0">
                <a:ln>
                  <a:solidFill>
                    <a:schemeClr val="tx1"/>
                  </a:solidFill>
                </a:ln>
                <a:noFill/>
              </a:rPr>
              <a:t>in </a:t>
            </a:r>
            <a:r>
              <a:rPr lang="en-GB" sz="3200" dirty="0">
                <a:ln>
                  <a:solidFill>
                    <a:schemeClr val="tx1"/>
                  </a:solidFill>
                </a:ln>
                <a:noFill/>
                <a:latin typeface="Oswald"/>
              </a:rPr>
              <a:t>the sport </a:t>
            </a:r>
            <a:r>
              <a:rPr kumimoji="0" lang="en-GB" sz="3200" b="0" i="0" u="none" strike="noStrike" kern="1200" cap="all" spc="0" normalizeH="0" baseline="0" noProof="0" dirty="0">
                <a:ln>
                  <a:solidFill>
                    <a:schemeClr val="tx1"/>
                  </a:solidFill>
                </a:ln>
                <a:noFill/>
                <a:effectLst/>
                <a:uLnTx/>
                <a:uFillTx/>
                <a:latin typeface="Oswald"/>
                <a:ea typeface="+mj-ea"/>
                <a:cs typeface="+mj-cs"/>
              </a:rPr>
              <a:t>and active leisure industry</a:t>
            </a:r>
          </a:p>
        </p:txBody>
      </p:sp>
    </p:spTree>
    <p:extLst>
      <p:ext uri="{BB962C8B-B14F-4D97-AF65-F5344CB8AC3E}">
        <p14:creationId xmlns:p14="http://schemas.microsoft.com/office/powerpoint/2010/main" val="25354905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31D198-D330-94E4-9BD2-3835CCC30C81}"/>
              </a:ext>
            </a:extLst>
          </p:cNvPr>
          <p:cNvSpPr txBox="1">
            <a:spLocks/>
          </p:cNvSpPr>
          <p:nvPr/>
        </p:nvSpPr>
        <p:spPr>
          <a:xfrm>
            <a:off x="1117525" y="2931114"/>
            <a:ext cx="5265690" cy="2631490"/>
          </a:xfrm>
          <a:prstGeom prst="rect">
            <a:avLst/>
          </a:prstGeom>
        </p:spPr>
        <p:txBody>
          <a:bodyPr wrap="square" lIns="0" tIns="0" rIns="0" bIns="0" numCol="1" spcCol="72000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Individual appraisal of own performance throughout the application and interview process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Review of communication skills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Review of organisational ability</a:t>
            </a:r>
          </a:p>
          <a:p>
            <a:pPr marL="285750" indent="-285750">
              <a:lnSpc>
                <a:spcPct val="10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Assessment of how personal and interview </a:t>
            </a:r>
            <a:br>
              <a:rPr lang="en-GB" sz="1800" cap="none" dirty="0">
                <a:solidFill>
                  <a:schemeClr val="accent3"/>
                </a:solidFill>
                <a:latin typeface="Arial"/>
              </a:rPr>
            </a:br>
            <a:r>
              <a:rPr lang="en-GB" sz="1800" cap="none" dirty="0">
                <a:solidFill>
                  <a:schemeClr val="accent3"/>
                </a:solidFill>
                <a:latin typeface="Arial"/>
              </a:rPr>
              <a:t>skills acquired support the development of employability skills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02A5A24C-63C3-E62F-ABDC-9099B66AD20D}"/>
              </a:ext>
            </a:extLst>
          </p:cNvPr>
          <p:cNvSpPr txBox="1">
            <a:spLocks/>
          </p:cNvSpPr>
          <p:nvPr/>
        </p:nvSpPr>
        <p:spPr>
          <a:xfrm>
            <a:off x="634347" y="645604"/>
            <a:ext cx="5748868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D1</a:t>
            </a:r>
            <a:r>
              <a:rPr lang="en-GB" sz="3200" dirty="0">
                <a:solidFill>
                  <a:srgbClr val="FFFFFF"/>
                </a:solidFill>
              </a:rPr>
              <a:t>: REVIEW AND SELF-EVALUATION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DURING THE APPLICATION AND INTERVIEW PROCESS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2C5F54-D89D-1A02-4F55-632D249353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40" r="18242"/>
          <a:stretch/>
        </p:blipFill>
        <p:spPr>
          <a:xfrm>
            <a:off x="7400040" y="645604"/>
            <a:ext cx="5405388" cy="6298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1366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3">
            <a:extLst>
              <a:ext uri="{FF2B5EF4-FFF2-40B4-BE49-F238E27FC236}">
                <a16:creationId xmlns:a16="http://schemas.microsoft.com/office/drawing/2014/main" id="{DBDF1C29-73AF-1665-7A83-01BB9A985B35}"/>
              </a:ext>
            </a:extLst>
          </p:cNvPr>
          <p:cNvSpPr txBox="1">
            <a:spLocks/>
          </p:cNvSpPr>
          <p:nvPr/>
        </p:nvSpPr>
        <p:spPr>
          <a:xfrm>
            <a:off x="630000" y="2825729"/>
            <a:ext cx="2596776" cy="190821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dirty="0">
                <a:solidFill>
                  <a:schemeClr val="accent2"/>
                </a:solidFill>
              </a:rPr>
              <a:t>ONE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Identify your strengths and areas for development </a:t>
            </a: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(from the application and interview processes).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186F4A22-934B-171D-9BC0-5B9DFD7A3497}"/>
              </a:ext>
            </a:extLst>
          </p:cNvPr>
          <p:cNvSpPr txBox="1">
            <a:spLocks/>
          </p:cNvSpPr>
          <p:nvPr/>
        </p:nvSpPr>
        <p:spPr>
          <a:xfrm>
            <a:off x="3974797" y="2828385"/>
            <a:ext cx="2089749" cy="1908215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TWO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Review how effective the processes were </a:t>
            </a: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and how you may need to develop.</a:t>
            </a:r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EA9B7EA4-C8A4-ECA0-29B0-02BC65C05C64}"/>
              </a:ext>
            </a:extLst>
          </p:cNvPr>
          <p:cNvSpPr txBox="1">
            <a:spLocks/>
          </p:cNvSpPr>
          <p:nvPr/>
        </p:nvSpPr>
        <p:spPr>
          <a:xfrm>
            <a:off x="6812567" y="2828385"/>
            <a:ext cx="2407821" cy="2154436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THREE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What skill development do you need to practise </a:t>
            </a: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to be able to conduct and participate in interviews more effectively?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CC8BE4FC-CCE3-DBC6-2BA1-14F890C7A7D8}"/>
              </a:ext>
            </a:extLst>
          </p:cNvPr>
          <p:cNvSpPr txBox="1">
            <a:spLocks/>
          </p:cNvSpPr>
          <p:nvPr/>
        </p:nvSpPr>
        <p:spPr>
          <a:xfrm>
            <a:off x="9968409" y="2825729"/>
            <a:ext cx="2550831" cy="3159839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800"/>
              </a:spcBef>
            </a:pPr>
            <a:r>
              <a:rPr lang="en-GB" sz="6000" cap="none" dirty="0">
                <a:solidFill>
                  <a:srgbClr val="6EBA6F"/>
                </a:solidFill>
                <a:ea typeface="+mn-ea"/>
                <a:cs typeface="+mn-cs"/>
              </a:rPr>
              <a:t>FOUR</a:t>
            </a:r>
            <a:b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</a:br>
            <a:r>
              <a:rPr lang="en-GB" sz="1600" b="1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Update your Personal Development Plan with:</a:t>
            </a:r>
          </a:p>
          <a:p>
            <a:pPr marL="2857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Areas for development	</a:t>
            </a:r>
          </a:p>
          <a:p>
            <a:pPr marL="2857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Skill development</a:t>
            </a:r>
          </a:p>
          <a:p>
            <a:pPr marL="2857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Qualifications	</a:t>
            </a:r>
          </a:p>
          <a:p>
            <a:pPr marL="2857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Experiences</a:t>
            </a:r>
          </a:p>
          <a:p>
            <a:pPr marL="2857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1600" cap="none" dirty="0">
                <a:solidFill>
                  <a:srgbClr val="16316F"/>
                </a:solidFill>
                <a:latin typeface="Arial"/>
                <a:ea typeface="+mn-ea"/>
                <a:cs typeface="+mn-cs"/>
              </a:rPr>
              <a:t>Targets and timescales</a:t>
            </a:r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13A298B7-720D-21AD-6A01-39BE022C90D7}"/>
              </a:ext>
            </a:extLst>
          </p:cNvPr>
          <p:cNvSpPr txBox="1">
            <a:spLocks/>
          </p:cNvSpPr>
          <p:nvPr/>
        </p:nvSpPr>
        <p:spPr>
          <a:xfrm>
            <a:off x="3226776" y="6403281"/>
            <a:ext cx="9146040" cy="283990"/>
          </a:xfrm>
          <a:prstGeom prst="rect">
            <a:avLst/>
          </a:prstGeom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ct val="100000"/>
              </a:lnSpc>
              <a:spcBef>
                <a:spcPts val="800"/>
              </a:spcBef>
            </a:pPr>
            <a:r>
              <a:rPr lang="en-GB" sz="1800" b="1" cap="none" dirty="0">
                <a:solidFill>
                  <a:schemeClr val="accent3"/>
                </a:solidFill>
                <a:latin typeface="Arial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Hear how tennis can help develop resilience and prepare you for the world of work</a:t>
            </a:r>
            <a:endParaRPr lang="en-GB" sz="1800" b="1" cap="none" dirty="0">
              <a:solidFill>
                <a:schemeClr val="accent3"/>
              </a:solidFill>
              <a:latin typeface="Arial"/>
              <a:ea typeface="+mn-ea"/>
              <a:cs typeface="+mn-cs"/>
            </a:endParaRPr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7E1D1D52-2ECD-1EA3-1DB2-1A8D91BAF23E}"/>
              </a:ext>
            </a:extLst>
          </p:cNvPr>
          <p:cNvSpPr txBox="1">
            <a:spLocks/>
          </p:cNvSpPr>
          <p:nvPr/>
        </p:nvSpPr>
        <p:spPr>
          <a:xfrm>
            <a:off x="634346" y="645604"/>
            <a:ext cx="6847907" cy="123110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lvl1pPr algn="l" defTabSz="801821" rtl="0" eaLnBrk="1" latinLnBrk="0" hangingPunct="1">
              <a:lnSpc>
                <a:spcPct val="85000"/>
              </a:lnSpc>
              <a:spcBef>
                <a:spcPts val="1943"/>
              </a:spcBef>
              <a:buNone/>
              <a:defRPr sz="3346" kern="1200" cap="all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ts val="3200"/>
              </a:lnSpc>
              <a:spcBef>
                <a:spcPts val="800"/>
              </a:spcBef>
            </a:pP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/>
                <a:ea typeface="+mj-ea"/>
                <a:cs typeface="+mj-cs"/>
              </a:rPr>
              <a:t>D2</a:t>
            </a:r>
            <a:r>
              <a:rPr lang="en-GB" sz="3200" dirty="0">
                <a:solidFill>
                  <a:srgbClr val="FFFFFF"/>
                </a:solidFill>
              </a:rPr>
              <a:t>: personal development planning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FOR THE SHORT, MEDIUM AND </a:t>
            </a:r>
            <a:br>
              <a:rPr lang="en-GB" sz="3200" dirty="0">
                <a:ln>
                  <a:solidFill>
                    <a:srgbClr val="FFFFFF"/>
                  </a:solidFill>
                </a:ln>
                <a:noFill/>
              </a:rPr>
            </a:br>
            <a:r>
              <a:rPr lang="en-GB" sz="3200" dirty="0">
                <a:ln>
                  <a:solidFill>
                    <a:srgbClr val="FFFFFF"/>
                  </a:solidFill>
                </a:ln>
                <a:noFill/>
              </a:rPr>
              <a:t>LONG-TERM FUTURE</a:t>
            </a:r>
            <a:endParaRPr kumimoji="0" lang="en-GB" sz="3200" b="0" i="0" u="none" strike="noStrike" kern="1200" cap="all" spc="0" normalizeH="0" baseline="0" noProof="0" dirty="0">
              <a:ln>
                <a:solidFill>
                  <a:srgbClr val="FFFFFF"/>
                </a:solidFill>
              </a:ln>
              <a:noFill/>
              <a:effectLst/>
              <a:uLnTx/>
              <a:uFillTx/>
              <a:latin typeface="Oswald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234081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3065386"/>
      </p:ext>
    </p:extLst>
  </p:cSld>
  <p:clrMapOvr>
    <a:masterClrMapping/>
  </p:clrMapOvr>
</p:sld>
</file>

<file path=ppt/theme/theme1.xml><?xml version="1.0" encoding="utf-8"?>
<a:theme xmlns:a="http://schemas.openxmlformats.org/drawingml/2006/main" name="LTA Core">
  <a:themeElements>
    <a:clrScheme name="LTA Core">
      <a:dk1>
        <a:sysClr val="windowText" lastClr="000000"/>
      </a:dk1>
      <a:lt1>
        <a:srgbClr val="FFFFFF"/>
      </a:lt1>
      <a:dk2>
        <a:srgbClr val="16316F"/>
      </a:dk2>
      <a:lt2>
        <a:srgbClr val="F2F2F2"/>
      </a:lt2>
      <a:accent1>
        <a:srgbClr val="1A7BC0"/>
      </a:accent1>
      <a:accent2>
        <a:srgbClr val="6EBA6F"/>
      </a:accent2>
      <a:accent3>
        <a:srgbClr val="16316F"/>
      </a:accent3>
      <a:accent4>
        <a:srgbClr val="18BAA4"/>
      </a:accent4>
      <a:accent5>
        <a:srgbClr val="6096BA"/>
      </a:accent5>
      <a:accent6>
        <a:srgbClr val="B1D239"/>
      </a:accent6>
      <a:hlink>
        <a:srgbClr val="16BDF1"/>
      </a:hlink>
      <a:folHlink>
        <a:srgbClr val="A585C5"/>
      </a:folHlink>
    </a:clrScheme>
    <a:fontScheme name="LTA PYW">
      <a:majorFont>
        <a:latin typeface="Oswa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solidFill>
            <a:schemeClr val="accent1">
              <a:lumMod val="75000"/>
            </a:schemeClr>
          </a:solidFill>
        </a:ln>
      </a:spPr>
      <a:bodyPr rtlCol="0" anchor="ctr"/>
      <a:lstStyle>
        <a:defPPr algn="ctr">
          <a:defRPr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sz="1400" b="1" dirty="0" err="1" smtClean="0">
            <a:solidFill>
              <a:schemeClr val="bg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LTA=Core Internal Powerpoint Presentation Template v7" id="{F9A4EB65-CFB1-2548-AA14-4D4E264F3E1E}" vid="{D585EC92-C757-CD43-BE8D-A0A1BFAC23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1882</TotalTime>
  <Words>2785</Words>
  <Application>Microsoft Office PowerPoint</Application>
  <PresentationFormat>Custom</PresentationFormat>
  <Paragraphs>442</Paragraphs>
  <Slides>43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Calibri</vt:lpstr>
      <vt:lpstr>Oswald</vt:lpstr>
      <vt:lpstr>Arial</vt:lpstr>
      <vt:lpstr>LTA Core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S</dc:creator>
  <cp:lastModifiedBy>Michelle Gray</cp:lastModifiedBy>
  <cp:revision>489</cp:revision>
  <dcterms:created xsi:type="dcterms:W3CDTF">2022-07-05T09:49:18Z</dcterms:created>
  <dcterms:modified xsi:type="dcterms:W3CDTF">2022-10-26T10:17:44Z</dcterms:modified>
</cp:coreProperties>
</file>