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3"/>
  </p:notesMasterIdLst>
  <p:sldIdLst>
    <p:sldId id="514" r:id="rId2"/>
    <p:sldId id="515" r:id="rId3"/>
    <p:sldId id="418" r:id="rId4"/>
    <p:sldId id="420" r:id="rId5"/>
    <p:sldId id="517" r:id="rId6"/>
    <p:sldId id="518" r:id="rId7"/>
    <p:sldId id="520" r:id="rId8"/>
    <p:sldId id="521" r:id="rId9"/>
    <p:sldId id="449" r:id="rId10"/>
    <p:sldId id="523" r:id="rId11"/>
    <p:sldId id="524" r:id="rId12"/>
    <p:sldId id="511" r:id="rId13"/>
    <p:sldId id="543" r:id="rId14"/>
    <p:sldId id="525" r:id="rId15"/>
    <p:sldId id="369" r:id="rId16"/>
    <p:sldId id="526" r:id="rId17"/>
    <p:sldId id="527" r:id="rId18"/>
    <p:sldId id="528" r:id="rId19"/>
    <p:sldId id="529" r:id="rId20"/>
    <p:sldId id="502" r:id="rId21"/>
    <p:sldId id="530" r:id="rId22"/>
    <p:sldId id="531" r:id="rId23"/>
    <p:sldId id="532" r:id="rId24"/>
    <p:sldId id="533" r:id="rId25"/>
    <p:sldId id="534" r:id="rId26"/>
    <p:sldId id="535" r:id="rId27"/>
    <p:sldId id="537" r:id="rId28"/>
    <p:sldId id="540" r:id="rId29"/>
    <p:sldId id="539" r:id="rId30"/>
    <p:sldId id="541" r:id="rId31"/>
    <p:sldId id="542" r:id="rId32"/>
  </p:sldIdLst>
  <p:sldSz cx="13439775" cy="7559675"/>
  <p:notesSz cx="7099300" cy="10234613"/>
  <p:embeddedFontLst>
    <p:embeddedFont>
      <p:font typeface="Calibri" panose="020F0502020204030204" pitchFamily="34" charset="0"/>
      <p:regular r:id="rId34"/>
      <p:bold r:id="rId35"/>
      <p:italic r:id="rId36"/>
      <p:boldItalic r:id="rId37"/>
    </p:embeddedFont>
    <p:embeddedFont>
      <p:font typeface="Oswald" panose="00000500000000000000" pitchFamily="2" charset="0"/>
      <p:regular r:id="rId38"/>
      <p:bold r:id="rId39"/>
    </p:embeddedFont>
  </p:embeddedFontLst>
  <p:defaultTextStyle>
    <a:defPPr>
      <a:defRPr lang="en-US"/>
    </a:defPPr>
    <a:lvl1pPr marL="0" algn="l" defTabSz="995507" rtl="0" eaLnBrk="1" latinLnBrk="0" hangingPunct="1">
      <a:defRPr sz="1960" kern="1200">
        <a:solidFill>
          <a:schemeClr val="tx1"/>
        </a:solidFill>
        <a:latin typeface="+mn-lt"/>
        <a:ea typeface="+mn-ea"/>
        <a:cs typeface="+mn-cs"/>
      </a:defRPr>
    </a:lvl1pPr>
    <a:lvl2pPr marL="497754" algn="l" defTabSz="995507" rtl="0" eaLnBrk="1" latinLnBrk="0" hangingPunct="1">
      <a:defRPr sz="1960" kern="1200">
        <a:solidFill>
          <a:schemeClr val="tx1"/>
        </a:solidFill>
        <a:latin typeface="+mn-lt"/>
        <a:ea typeface="+mn-ea"/>
        <a:cs typeface="+mn-cs"/>
      </a:defRPr>
    </a:lvl2pPr>
    <a:lvl3pPr marL="995507" algn="l" defTabSz="995507" rtl="0" eaLnBrk="1" latinLnBrk="0" hangingPunct="1">
      <a:defRPr sz="1960" kern="1200">
        <a:solidFill>
          <a:schemeClr val="tx1"/>
        </a:solidFill>
        <a:latin typeface="+mn-lt"/>
        <a:ea typeface="+mn-ea"/>
        <a:cs typeface="+mn-cs"/>
      </a:defRPr>
    </a:lvl3pPr>
    <a:lvl4pPr marL="1493261" algn="l" defTabSz="995507" rtl="0" eaLnBrk="1" latinLnBrk="0" hangingPunct="1">
      <a:defRPr sz="1960" kern="1200">
        <a:solidFill>
          <a:schemeClr val="tx1"/>
        </a:solidFill>
        <a:latin typeface="+mn-lt"/>
        <a:ea typeface="+mn-ea"/>
        <a:cs typeface="+mn-cs"/>
      </a:defRPr>
    </a:lvl4pPr>
    <a:lvl5pPr marL="1991015" algn="l" defTabSz="995507" rtl="0" eaLnBrk="1" latinLnBrk="0" hangingPunct="1">
      <a:defRPr sz="1960" kern="1200">
        <a:solidFill>
          <a:schemeClr val="tx1"/>
        </a:solidFill>
        <a:latin typeface="+mn-lt"/>
        <a:ea typeface="+mn-ea"/>
        <a:cs typeface="+mn-cs"/>
      </a:defRPr>
    </a:lvl5pPr>
    <a:lvl6pPr marL="2488768" algn="l" defTabSz="995507" rtl="0" eaLnBrk="1" latinLnBrk="0" hangingPunct="1">
      <a:defRPr sz="1960" kern="1200">
        <a:solidFill>
          <a:schemeClr val="tx1"/>
        </a:solidFill>
        <a:latin typeface="+mn-lt"/>
        <a:ea typeface="+mn-ea"/>
        <a:cs typeface="+mn-cs"/>
      </a:defRPr>
    </a:lvl6pPr>
    <a:lvl7pPr marL="2986522" algn="l" defTabSz="995507" rtl="0" eaLnBrk="1" latinLnBrk="0" hangingPunct="1">
      <a:defRPr sz="1960" kern="1200">
        <a:solidFill>
          <a:schemeClr val="tx1"/>
        </a:solidFill>
        <a:latin typeface="+mn-lt"/>
        <a:ea typeface="+mn-ea"/>
        <a:cs typeface="+mn-cs"/>
      </a:defRPr>
    </a:lvl7pPr>
    <a:lvl8pPr marL="3484275" algn="l" defTabSz="995507" rtl="0" eaLnBrk="1" latinLnBrk="0" hangingPunct="1">
      <a:defRPr sz="1960" kern="1200">
        <a:solidFill>
          <a:schemeClr val="tx1"/>
        </a:solidFill>
        <a:latin typeface="+mn-lt"/>
        <a:ea typeface="+mn-ea"/>
        <a:cs typeface="+mn-cs"/>
      </a:defRPr>
    </a:lvl8pPr>
    <a:lvl9pPr marL="3982029" algn="l" defTabSz="995507"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4234" userDrawn="1">
          <p15:clr>
            <a:srgbClr val="A4A3A4"/>
          </p15:clr>
        </p15:guide>
        <p15:guide id="3" orient="horz" pos="3481" userDrawn="1">
          <p15:clr>
            <a:srgbClr val="A4A3A4"/>
          </p15:clr>
        </p15:guide>
        <p15:guide id="4" userDrawn="1">
          <p15:clr>
            <a:srgbClr val="A4A3A4"/>
          </p15:clr>
        </p15:guide>
        <p15:guide id="5" pos="7987" userDrawn="1">
          <p15:clr>
            <a:srgbClr val="A4A3A4"/>
          </p15:clr>
        </p15:guide>
        <p15:guide id="6" orient="horz" pos="10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306C"/>
    <a:srgbClr val="8E5598"/>
    <a:srgbClr val="EB5D0B"/>
    <a:srgbClr val="00B9EE"/>
    <a:srgbClr val="16316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709EA5-A2F2-4FDC-B601-12CA49E8B62B}" v="23" dt="2022-08-18T15:56:55.092"/>
    <p1510:client id="{CA612A14-274A-3F3D-5A6F-8DCC4A39A317}" v="39" dt="2022-11-18T09:49:34.2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27" autoAdjust="0"/>
    <p:restoredTop sz="94709" autoAdjust="0"/>
  </p:normalViewPr>
  <p:slideViewPr>
    <p:cSldViewPr snapToGrid="0" showGuides="1">
      <p:cViewPr varScale="1">
        <p:scale>
          <a:sx n="81" d="100"/>
          <a:sy n="81" d="100"/>
        </p:scale>
        <p:origin x="102" y="348"/>
      </p:cViewPr>
      <p:guideLst>
        <p:guide orient="horz" pos="2381"/>
        <p:guide pos="4234"/>
        <p:guide orient="horz" pos="3481"/>
        <p:guide/>
        <p:guide pos="7987"/>
        <p:guide orient="horz" pos="1056"/>
      </p:guideLst>
    </p:cSldViewPr>
  </p:slideViewPr>
  <p:notesTextViewPr>
    <p:cViewPr>
      <p:scale>
        <a:sx n="3" d="2"/>
        <a:sy n="3" d="2"/>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66BA2CEE-DCE2-44DF-BB5C-69A3F38E0CDE}" type="datetimeFigureOut">
              <a:rPr lang="en-GB" smtClean="0"/>
              <a:t>18/11/2022</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GB"/>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70571A40-91A9-4E9B-BB27-007A3CF04174}" type="slidenum">
              <a:rPr lang="en-GB" smtClean="0"/>
              <a:t>‹#›</a:t>
            </a:fld>
            <a:endParaRPr lang="en-GB"/>
          </a:p>
        </p:txBody>
      </p:sp>
    </p:spTree>
    <p:extLst>
      <p:ext uri="{BB962C8B-B14F-4D97-AF65-F5344CB8AC3E}">
        <p14:creationId xmlns:p14="http://schemas.microsoft.com/office/powerpoint/2010/main" val="2985706588"/>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LTA Assistant Overview – online learning https://rise.articulate.com/share/pZGZ67Ixku5u5pmcMk3IcG7WbS2i9yqF</a:t>
            </a:r>
          </a:p>
          <a:p>
            <a:endParaRPr lang="en-GB" dirty="0"/>
          </a:p>
        </p:txBody>
      </p:sp>
      <p:sp>
        <p:nvSpPr>
          <p:cNvPr id="4" name="Slide Number Placeholder 3"/>
          <p:cNvSpPr>
            <a:spLocks noGrp="1"/>
          </p:cNvSpPr>
          <p:nvPr>
            <p:ph type="sldNum" sz="quarter" idx="5"/>
          </p:nvPr>
        </p:nvSpPr>
        <p:spPr/>
        <p:txBody>
          <a:bodyPr/>
          <a:lstStyle/>
          <a:p>
            <a:fld id="{70571A40-91A9-4E9B-BB27-007A3CF04174}" type="slidenum">
              <a:rPr lang="en-GB" smtClean="0"/>
              <a:t>8</a:t>
            </a:fld>
            <a:endParaRPr lang="en-GB"/>
          </a:p>
        </p:txBody>
      </p:sp>
    </p:spTree>
    <p:extLst>
      <p:ext uri="{BB962C8B-B14F-4D97-AF65-F5344CB8AC3E}">
        <p14:creationId xmlns:p14="http://schemas.microsoft.com/office/powerpoint/2010/main" val="1274000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5.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3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1.jp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Master" Target="../slideMasters/slideMaster1.xml"/><Relationship Id="rId4" Type="http://schemas.openxmlformats.org/officeDocument/2006/relationships/image" Target="../media/image5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8.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8.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8.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181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Unit Aims 2">
    <p:spTree>
      <p:nvGrpSpPr>
        <p:cNvPr id="1" name=""/>
        <p:cNvGrpSpPr/>
        <p:nvPr/>
      </p:nvGrpSpPr>
      <p:grpSpPr>
        <a:xfrm>
          <a:off x="0" y="0"/>
          <a:ext cx="0" cy="0"/>
          <a:chOff x="0" y="0"/>
          <a:chExt cx="0" cy="0"/>
        </a:xfrm>
      </p:grpSpPr>
      <p:pic>
        <p:nvPicPr>
          <p:cNvPr id="6" name="Picture 5" descr="A black rectangle with a blue background&#10;&#10;Description automatically generated with low confidence">
            <a:extLst>
              <a:ext uri="{FF2B5EF4-FFF2-40B4-BE49-F238E27FC236}">
                <a16:creationId xmlns:a16="http://schemas.microsoft.com/office/drawing/2014/main" id="{889B5504-9EB0-E486-5AB9-40A23D9624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13439775" cy="2033544"/>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9F1BC732-672B-5136-1F34-21E2CC0D97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1358" y="0"/>
            <a:ext cx="10708417" cy="755967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20C9AC4-A902-0141-51B9-903D118937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79837"/>
            <a:ext cx="5354209" cy="3779838"/>
          </a:xfrm>
          <a:prstGeom prst="rect">
            <a:avLst/>
          </a:prstGeom>
        </p:spPr>
      </p:pic>
    </p:spTree>
    <p:extLst>
      <p:ext uri="{BB962C8B-B14F-4D97-AF65-F5344CB8AC3E}">
        <p14:creationId xmlns:p14="http://schemas.microsoft.com/office/powerpoint/2010/main" val="36533776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lide BG 10">
    <p:bg>
      <p:bgRef idx="1001">
        <a:schemeClr val="bg2"/>
      </p:bgRef>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F8A6479A-AF7F-6E43-B906-897A078D916E}"/>
              </a:ext>
            </a:extLst>
          </p:cNvPr>
          <p:cNvSpPr/>
          <p:nvPr userDrawn="1"/>
        </p:nvSpPr>
        <p:spPr>
          <a:xfrm>
            <a:off x="-4363" y="-3"/>
            <a:ext cx="11140209" cy="756385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6701590"/>
              <a:gd name="connsiteY0" fmla="*/ 0 h 7571706"/>
              <a:gd name="connsiteX1" fmla="*/ 6701590 w 6701590"/>
              <a:gd name="connsiteY1" fmla="*/ 0 h 7571706"/>
              <a:gd name="connsiteX2" fmla="*/ 3958390 w 6701590"/>
              <a:gd name="connsiteY2" fmla="*/ 7571706 h 7571706"/>
              <a:gd name="connsiteX3" fmla="*/ 0 w 6701590"/>
              <a:gd name="connsiteY3" fmla="*/ 7559675 h 7571706"/>
              <a:gd name="connsiteX4" fmla="*/ 0 w 6701590"/>
              <a:gd name="connsiteY4" fmla="*/ 0 h 7571706"/>
              <a:gd name="connsiteX0" fmla="*/ 0 w 5558590"/>
              <a:gd name="connsiteY0" fmla="*/ 0 h 7571706"/>
              <a:gd name="connsiteX1" fmla="*/ 5558590 w 5558590"/>
              <a:gd name="connsiteY1" fmla="*/ 0 h 7571706"/>
              <a:gd name="connsiteX2" fmla="*/ 3958390 w 5558590"/>
              <a:gd name="connsiteY2" fmla="*/ 7571706 h 7571706"/>
              <a:gd name="connsiteX3" fmla="*/ 0 w 5558590"/>
              <a:gd name="connsiteY3" fmla="*/ 7559675 h 7571706"/>
              <a:gd name="connsiteX4" fmla="*/ 0 w 5558590"/>
              <a:gd name="connsiteY4" fmla="*/ 0 h 7571706"/>
              <a:gd name="connsiteX0" fmla="*/ 12506 w 5571096"/>
              <a:gd name="connsiteY0" fmla="*/ 0 h 7572181"/>
              <a:gd name="connsiteX1" fmla="*/ 5571096 w 5571096"/>
              <a:gd name="connsiteY1" fmla="*/ 0 h 7572181"/>
              <a:gd name="connsiteX2" fmla="*/ 3970896 w 5571096"/>
              <a:gd name="connsiteY2" fmla="*/ 7571706 h 7572181"/>
              <a:gd name="connsiteX3" fmla="*/ 0 w 5571096"/>
              <a:gd name="connsiteY3" fmla="*/ 7572181 h 7572181"/>
              <a:gd name="connsiteX4" fmla="*/ 12506 w 5571096"/>
              <a:gd name="connsiteY4" fmla="*/ 0 h 7572181"/>
              <a:gd name="connsiteX0" fmla="*/ 12506 w 9914125"/>
              <a:gd name="connsiteY0" fmla="*/ 0 h 7572181"/>
              <a:gd name="connsiteX1" fmla="*/ 9914125 w 9914125"/>
              <a:gd name="connsiteY1" fmla="*/ 0 h 7572181"/>
              <a:gd name="connsiteX2" fmla="*/ 3970896 w 9914125"/>
              <a:gd name="connsiteY2" fmla="*/ 7571706 h 7572181"/>
              <a:gd name="connsiteX3" fmla="*/ 0 w 9914125"/>
              <a:gd name="connsiteY3" fmla="*/ 7572181 h 7572181"/>
              <a:gd name="connsiteX4" fmla="*/ 12506 w 9914125"/>
              <a:gd name="connsiteY4" fmla="*/ 0 h 7572181"/>
              <a:gd name="connsiteX0" fmla="*/ 12506 w 9914125"/>
              <a:gd name="connsiteY0" fmla="*/ 0 h 7584748"/>
              <a:gd name="connsiteX1" fmla="*/ 9914125 w 9914125"/>
              <a:gd name="connsiteY1" fmla="*/ 0 h 7584748"/>
              <a:gd name="connsiteX2" fmla="*/ 3579633 w 9914125"/>
              <a:gd name="connsiteY2" fmla="*/ 7584748 h 7584748"/>
              <a:gd name="connsiteX3" fmla="*/ 0 w 9914125"/>
              <a:gd name="connsiteY3" fmla="*/ 7572181 h 7584748"/>
              <a:gd name="connsiteX4" fmla="*/ 12506 w 9914125"/>
              <a:gd name="connsiteY4" fmla="*/ 0 h 7584748"/>
              <a:gd name="connsiteX0" fmla="*/ 1668 w 9903287"/>
              <a:gd name="connsiteY0" fmla="*/ 0 h 7584748"/>
              <a:gd name="connsiteX1" fmla="*/ 9903287 w 9903287"/>
              <a:gd name="connsiteY1" fmla="*/ 0 h 7584748"/>
              <a:gd name="connsiteX2" fmla="*/ 3568795 w 9903287"/>
              <a:gd name="connsiteY2" fmla="*/ 7584748 h 7584748"/>
              <a:gd name="connsiteX3" fmla="*/ 0 w 9903287"/>
              <a:gd name="connsiteY3" fmla="*/ 5946386 h 7584748"/>
              <a:gd name="connsiteX4" fmla="*/ 1668 w 9903287"/>
              <a:gd name="connsiteY4" fmla="*/ 0 h 7584748"/>
              <a:gd name="connsiteX0" fmla="*/ 1668 w 9903287"/>
              <a:gd name="connsiteY0" fmla="*/ 0 h 5958954"/>
              <a:gd name="connsiteX1" fmla="*/ 9903287 w 9903287"/>
              <a:gd name="connsiteY1" fmla="*/ 0 h 5958954"/>
              <a:gd name="connsiteX2" fmla="*/ 4912785 w 9903287"/>
              <a:gd name="connsiteY2" fmla="*/ 5958954 h 5958954"/>
              <a:gd name="connsiteX3" fmla="*/ 0 w 9903287"/>
              <a:gd name="connsiteY3" fmla="*/ 5946386 h 5958954"/>
              <a:gd name="connsiteX4" fmla="*/ 1668 w 9903287"/>
              <a:gd name="connsiteY4" fmla="*/ 0 h 5958954"/>
              <a:gd name="connsiteX0" fmla="*/ 1668 w 9903287"/>
              <a:gd name="connsiteY0" fmla="*/ 0 h 5946386"/>
              <a:gd name="connsiteX1" fmla="*/ 9903287 w 9903287"/>
              <a:gd name="connsiteY1" fmla="*/ 0 h 5946386"/>
              <a:gd name="connsiteX2" fmla="*/ 4940900 w 9903287"/>
              <a:gd name="connsiteY2" fmla="*/ 5924592 h 5946386"/>
              <a:gd name="connsiteX3" fmla="*/ 0 w 9903287"/>
              <a:gd name="connsiteY3" fmla="*/ 5946386 h 5946386"/>
              <a:gd name="connsiteX4" fmla="*/ 1668 w 9903287"/>
              <a:gd name="connsiteY4" fmla="*/ 0 h 5946386"/>
              <a:gd name="connsiteX0" fmla="*/ 1668 w 9903287"/>
              <a:gd name="connsiteY0" fmla="*/ 0 h 5937015"/>
              <a:gd name="connsiteX1" fmla="*/ 9903287 w 9903287"/>
              <a:gd name="connsiteY1" fmla="*/ 0 h 5937015"/>
              <a:gd name="connsiteX2" fmla="*/ 4940900 w 9903287"/>
              <a:gd name="connsiteY2" fmla="*/ 5924592 h 5937015"/>
              <a:gd name="connsiteX3" fmla="*/ 0 w 9903287"/>
              <a:gd name="connsiteY3" fmla="*/ 5937015 h 5937015"/>
              <a:gd name="connsiteX4" fmla="*/ 1668 w 9903287"/>
              <a:gd name="connsiteY4" fmla="*/ 0 h 5937015"/>
              <a:gd name="connsiteX0" fmla="*/ 1668 w 9895835"/>
              <a:gd name="connsiteY0" fmla="*/ 0 h 5937015"/>
              <a:gd name="connsiteX1" fmla="*/ 9895835 w 9895835"/>
              <a:gd name="connsiteY1" fmla="*/ 9935 h 5937015"/>
              <a:gd name="connsiteX2" fmla="*/ 4940900 w 9895835"/>
              <a:gd name="connsiteY2" fmla="*/ 5924592 h 5937015"/>
              <a:gd name="connsiteX3" fmla="*/ 0 w 9895835"/>
              <a:gd name="connsiteY3" fmla="*/ 5937015 h 5937015"/>
              <a:gd name="connsiteX4" fmla="*/ 1668 w 9895835"/>
              <a:gd name="connsiteY4" fmla="*/ 0 h 5937015"/>
              <a:gd name="connsiteX0" fmla="*/ 1508416 w 9895835"/>
              <a:gd name="connsiteY0" fmla="*/ 575351 h 5927080"/>
              <a:gd name="connsiteX1" fmla="*/ 9895835 w 9895835"/>
              <a:gd name="connsiteY1" fmla="*/ 0 h 5927080"/>
              <a:gd name="connsiteX2" fmla="*/ 4940900 w 9895835"/>
              <a:gd name="connsiteY2" fmla="*/ 5914657 h 5927080"/>
              <a:gd name="connsiteX3" fmla="*/ 0 w 9895835"/>
              <a:gd name="connsiteY3" fmla="*/ 5927080 h 5927080"/>
              <a:gd name="connsiteX4" fmla="*/ 1508416 w 9895835"/>
              <a:gd name="connsiteY4" fmla="*/ 575351 h 5927080"/>
              <a:gd name="connsiteX0" fmla="*/ 2082932 w 9895835"/>
              <a:gd name="connsiteY0" fmla="*/ 0 h 5937015"/>
              <a:gd name="connsiteX1" fmla="*/ 9895835 w 9895835"/>
              <a:gd name="connsiteY1" fmla="*/ 9935 h 5937015"/>
              <a:gd name="connsiteX2" fmla="*/ 4940900 w 9895835"/>
              <a:gd name="connsiteY2" fmla="*/ 5924592 h 5937015"/>
              <a:gd name="connsiteX3" fmla="*/ 0 w 9895835"/>
              <a:gd name="connsiteY3" fmla="*/ 5937015 h 5937015"/>
              <a:gd name="connsiteX4" fmla="*/ 2082932 w 9895835"/>
              <a:gd name="connsiteY4" fmla="*/ 0 h 5937015"/>
              <a:gd name="connsiteX0" fmla="*/ 45030 w 7857933"/>
              <a:gd name="connsiteY0" fmla="*/ 0 h 5980369"/>
              <a:gd name="connsiteX1" fmla="*/ 7857933 w 7857933"/>
              <a:gd name="connsiteY1" fmla="*/ 9935 h 5980369"/>
              <a:gd name="connsiteX2" fmla="*/ 2902998 w 7857933"/>
              <a:gd name="connsiteY2" fmla="*/ 5924592 h 5980369"/>
              <a:gd name="connsiteX3" fmla="*/ 0 w 7857933"/>
              <a:gd name="connsiteY3" fmla="*/ 5980369 h 5980369"/>
              <a:gd name="connsiteX4" fmla="*/ 45030 w 7857933"/>
              <a:gd name="connsiteY4" fmla="*/ 0 h 5980369"/>
              <a:gd name="connsiteX0" fmla="*/ 109 w 7813012"/>
              <a:gd name="connsiteY0" fmla="*/ 0 h 5924592"/>
              <a:gd name="connsiteX1" fmla="*/ 7813012 w 7813012"/>
              <a:gd name="connsiteY1" fmla="*/ 9935 h 5924592"/>
              <a:gd name="connsiteX2" fmla="*/ 2858077 w 7813012"/>
              <a:gd name="connsiteY2" fmla="*/ 5924592 h 5924592"/>
              <a:gd name="connsiteX3" fmla="*/ 109096 w 7813012"/>
              <a:gd name="connsiteY3" fmla="*/ 5876047 h 5924592"/>
              <a:gd name="connsiteX4" fmla="*/ 109 w 7813012"/>
              <a:gd name="connsiteY4" fmla="*/ 0 h 5924592"/>
              <a:gd name="connsiteX0" fmla="*/ 463 w 7813366"/>
              <a:gd name="connsiteY0" fmla="*/ 0 h 5924592"/>
              <a:gd name="connsiteX1" fmla="*/ 7813366 w 7813366"/>
              <a:gd name="connsiteY1" fmla="*/ 9935 h 5924592"/>
              <a:gd name="connsiteX2" fmla="*/ 2858431 w 7813366"/>
              <a:gd name="connsiteY2" fmla="*/ 5924592 h 5924592"/>
              <a:gd name="connsiteX3" fmla="*/ 17536 w 7813366"/>
              <a:gd name="connsiteY3" fmla="*/ 5913305 h 5924592"/>
              <a:gd name="connsiteX4" fmla="*/ 463 w 7813366"/>
              <a:gd name="connsiteY4" fmla="*/ 0 h 5924592"/>
              <a:gd name="connsiteX0" fmla="*/ 463 w 7813366"/>
              <a:gd name="connsiteY0" fmla="*/ 0 h 5914657"/>
              <a:gd name="connsiteX1" fmla="*/ 7813366 w 7813366"/>
              <a:gd name="connsiteY1" fmla="*/ 9935 h 5914657"/>
              <a:gd name="connsiteX2" fmla="*/ 2865884 w 7813366"/>
              <a:gd name="connsiteY2" fmla="*/ 5914657 h 5914657"/>
              <a:gd name="connsiteX3" fmla="*/ 17536 w 7813366"/>
              <a:gd name="connsiteY3" fmla="*/ 5913305 h 5914657"/>
              <a:gd name="connsiteX4" fmla="*/ 463 w 7813366"/>
              <a:gd name="connsiteY4" fmla="*/ 0 h 5914657"/>
              <a:gd name="connsiteX0" fmla="*/ 7769 w 7795830"/>
              <a:gd name="connsiteY0" fmla="*/ 34774 h 5904722"/>
              <a:gd name="connsiteX1" fmla="*/ 7795830 w 7795830"/>
              <a:gd name="connsiteY1" fmla="*/ 0 h 5904722"/>
              <a:gd name="connsiteX2" fmla="*/ 2848348 w 7795830"/>
              <a:gd name="connsiteY2" fmla="*/ 5904722 h 5904722"/>
              <a:gd name="connsiteX3" fmla="*/ 0 w 7795830"/>
              <a:gd name="connsiteY3" fmla="*/ 5903370 h 5904722"/>
              <a:gd name="connsiteX4" fmla="*/ 7769 w 7795830"/>
              <a:gd name="connsiteY4" fmla="*/ 34774 h 5904722"/>
              <a:gd name="connsiteX0" fmla="*/ 998 w 7798995"/>
              <a:gd name="connsiteY0" fmla="*/ 0 h 5914657"/>
              <a:gd name="connsiteX1" fmla="*/ 7798995 w 7798995"/>
              <a:gd name="connsiteY1" fmla="*/ 9935 h 5914657"/>
              <a:gd name="connsiteX2" fmla="*/ 2851513 w 7798995"/>
              <a:gd name="connsiteY2" fmla="*/ 5914657 h 5914657"/>
              <a:gd name="connsiteX3" fmla="*/ 3165 w 7798995"/>
              <a:gd name="connsiteY3" fmla="*/ 5913305 h 5914657"/>
              <a:gd name="connsiteX4" fmla="*/ 998 w 7798995"/>
              <a:gd name="connsiteY4" fmla="*/ 0 h 5914657"/>
              <a:gd name="connsiteX0" fmla="*/ 1241 w 7799238"/>
              <a:gd name="connsiteY0" fmla="*/ 0 h 5915789"/>
              <a:gd name="connsiteX1" fmla="*/ 7799238 w 7799238"/>
              <a:gd name="connsiteY1" fmla="*/ 9935 h 5915789"/>
              <a:gd name="connsiteX2" fmla="*/ 2851756 w 7799238"/>
              <a:gd name="connsiteY2" fmla="*/ 5914657 h 5915789"/>
              <a:gd name="connsiteX3" fmla="*/ 924 w 7799238"/>
              <a:gd name="connsiteY3" fmla="*/ 5915789 h 5915789"/>
              <a:gd name="connsiteX4" fmla="*/ 1241 w 7799238"/>
              <a:gd name="connsiteY4" fmla="*/ 0 h 5915789"/>
              <a:gd name="connsiteX0" fmla="*/ 1241 w 7811661"/>
              <a:gd name="connsiteY0" fmla="*/ 2 h 5915791"/>
              <a:gd name="connsiteX1" fmla="*/ 7811661 w 7811661"/>
              <a:gd name="connsiteY1" fmla="*/ 0 h 5915791"/>
              <a:gd name="connsiteX2" fmla="*/ 2851756 w 7811661"/>
              <a:gd name="connsiteY2" fmla="*/ 5914659 h 5915791"/>
              <a:gd name="connsiteX3" fmla="*/ 924 w 7811661"/>
              <a:gd name="connsiteY3" fmla="*/ 5915791 h 5915791"/>
              <a:gd name="connsiteX4" fmla="*/ 1241 w 7811661"/>
              <a:gd name="connsiteY4" fmla="*/ 2 h 5915791"/>
              <a:gd name="connsiteX0" fmla="*/ 14 w 8714809"/>
              <a:gd name="connsiteY0" fmla="*/ 2 h 5915791"/>
              <a:gd name="connsiteX1" fmla="*/ 8714809 w 8714809"/>
              <a:gd name="connsiteY1" fmla="*/ 0 h 5915791"/>
              <a:gd name="connsiteX2" fmla="*/ 3754904 w 8714809"/>
              <a:gd name="connsiteY2" fmla="*/ 5914659 h 5915791"/>
              <a:gd name="connsiteX3" fmla="*/ 904072 w 8714809"/>
              <a:gd name="connsiteY3" fmla="*/ 5915791 h 5915791"/>
              <a:gd name="connsiteX4" fmla="*/ 14 w 8714809"/>
              <a:gd name="connsiteY4" fmla="*/ 2 h 5915791"/>
              <a:gd name="connsiteX0" fmla="*/ 2801 w 8717596"/>
              <a:gd name="connsiteY0" fmla="*/ 2 h 5918275"/>
              <a:gd name="connsiteX1" fmla="*/ 8717596 w 8717596"/>
              <a:gd name="connsiteY1" fmla="*/ 0 h 5918275"/>
              <a:gd name="connsiteX2" fmla="*/ 3757691 w 8717596"/>
              <a:gd name="connsiteY2" fmla="*/ 5914659 h 5918275"/>
              <a:gd name="connsiteX3" fmla="*/ 0 w 8717596"/>
              <a:gd name="connsiteY3" fmla="*/ 5918275 h 5918275"/>
              <a:gd name="connsiteX4" fmla="*/ 2801 w 8717596"/>
              <a:gd name="connsiteY4" fmla="*/ 2 h 591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7596" h="5918275">
                <a:moveTo>
                  <a:pt x="2801" y="2"/>
                </a:moveTo>
                <a:lnTo>
                  <a:pt x="8717596" y="0"/>
                </a:lnTo>
                <a:lnTo>
                  <a:pt x="3757691" y="5914659"/>
                </a:lnTo>
                <a:lnTo>
                  <a:pt x="0" y="5918275"/>
                </a:lnTo>
                <a:cubicBezTo>
                  <a:pt x="4169" y="3394215"/>
                  <a:pt x="-1368" y="2524062"/>
                  <a:pt x="2801" y="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10" name="Picture 9" descr="Background pattern&#10;&#10;Description automatically generated with low confidence">
            <a:extLst>
              <a:ext uri="{FF2B5EF4-FFF2-40B4-BE49-F238E27FC236}">
                <a16:creationId xmlns:a16="http://schemas.microsoft.com/office/drawing/2014/main" id="{8AF6F07B-44FC-524A-8A43-8DDFF56850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355" y="5108670"/>
            <a:ext cx="7699996" cy="2452991"/>
          </a:xfrm>
          <a:prstGeom prst="rect">
            <a:avLst/>
          </a:prstGeom>
        </p:spPr>
      </p:pic>
    </p:spTree>
    <p:extLst>
      <p:ext uri="{BB962C8B-B14F-4D97-AF65-F5344CB8AC3E}">
        <p14:creationId xmlns:p14="http://schemas.microsoft.com/office/powerpoint/2010/main" val="1162052587"/>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Slide BG 10">
    <p:bg>
      <p:bgPr>
        <a:solidFill>
          <a:srgbClr val="EB5D0B"/>
        </a:solidFill>
        <a:effectLst/>
      </p:bgPr>
    </p:bg>
    <p:spTree>
      <p:nvGrpSpPr>
        <p:cNvPr id="1" name=""/>
        <p:cNvGrpSpPr/>
        <p:nvPr/>
      </p:nvGrpSpPr>
      <p:grpSpPr>
        <a:xfrm>
          <a:off x="0" y="0"/>
          <a:ext cx="0" cy="0"/>
          <a:chOff x="0" y="0"/>
          <a:chExt cx="0" cy="0"/>
        </a:xfrm>
      </p:grpSpPr>
      <p:sp>
        <p:nvSpPr>
          <p:cNvPr id="15" name="Rectangle 7">
            <a:extLst>
              <a:ext uri="{FF2B5EF4-FFF2-40B4-BE49-F238E27FC236}">
                <a16:creationId xmlns:a16="http://schemas.microsoft.com/office/drawing/2014/main" id="{F8A6479A-AF7F-6E43-B906-897A078D916E}"/>
              </a:ext>
            </a:extLst>
          </p:cNvPr>
          <p:cNvSpPr/>
          <p:nvPr userDrawn="1"/>
        </p:nvSpPr>
        <p:spPr>
          <a:xfrm>
            <a:off x="-4363" y="-3"/>
            <a:ext cx="11140209" cy="756385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6701590"/>
              <a:gd name="connsiteY0" fmla="*/ 0 h 7571706"/>
              <a:gd name="connsiteX1" fmla="*/ 6701590 w 6701590"/>
              <a:gd name="connsiteY1" fmla="*/ 0 h 7571706"/>
              <a:gd name="connsiteX2" fmla="*/ 3958390 w 6701590"/>
              <a:gd name="connsiteY2" fmla="*/ 7571706 h 7571706"/>
              <a:gd name="connsiteX3" fmla="*/ 0 w 6701590"/>
              <a:gd name="connsiteY3" fmla="*/ 7559675 h 7571706"/>
              <a:gd name="connsiteX4" fmla="*/ 0 w 6701590"/>
              <a:gd name="connsiteY4" fmla="*/ 0 h 7571706"/>
              <a:gd name="connsiteX0" fmla="*/ 0 w 5558590"/>
              <a:gd name="connsiteY0" fmla="*/ 0 h 7571706"/>
              <a:gd name="connsiteX1" fmla="*/ 5558590 w 5558590"/>
              <a:gd name="connsiteY1" fmla="*/ 0 h 7571706"/>
              <a:gd name="connsiteX2" fmla="*/ 3958390 w 5558590"/>
              <a:gd name="connsiteY2" fmla="*/ 7571706 h 7571706"/>
              <a:gd name="connsiteX3" fmla="*/ 0 w 5558590"/>
              <a:gd name="connsiteY3" fmla="*/ 7559675 h 7571706"/>
              <a:gd name="connsiteX4" fmla="*/ 0 w 5558590"/>
              <a:gd name="connsiteY4" fmla="*/ 0 h 7571706"/>
              <a:gd name="connsiteX0" fmla="*/ 12506 w 5571096"/>
              <a:gd name="connsiteY0" fmla="*/ 0 h 7572181"/>
              <a:gd name="connsiteX1" fmla="*/ 5571096 w 5571096"/>
              <a:gd name="connsiteY1" fmla="*/ 0 h 7572181"/>
              <a:gd name="connsiteX2" fmla="*/ 3970896 w 5571096"/>
              <a:gd name="connsiteY2" fmla="*/ 7571706 h 7572181"/>
              <a:gd name="connsiteX3" fmla="*/ 0 w 5571096"/>
              <a:gd name="connsiteY3" fmla="*/ 7572181 h 7572181"/>
              <a:gd name="connsiteX4" fmla="*/ 12506 w 5571096"/>
              <a:gd name="connsiteY4" fmla="*/ 0 h 7572181"/>
              <a:gd name="connsiteX0" fmla="*/ 12506 w 9914125"/>
              <a:gd name="connsiteY0" fmla="*/ 0 h 7572181"/>
              <a:gd name="connsiteX1" fmla="*/ 9914125 w 9914125"/>
              <a:gd name="connsiteY1" fmla="*/ 0 h 7572181"/>
              <a:gd name="connsiteX2" fmla="*/ 3970896 w 9914125"/>
              <a:gd name="connsiteY2" fmla="*/ 7571706 h 7572181"/>
              <a:gd name="connsiteX3" fmla="*/ 0 w 9914125"/>
              <a:gd name="connsiteY3" fmla="*/ 7572181 h 7572181"/>
              <a:gd name="connsiteX4" fmla="*/ 12506 w 9914125"/>
              <a:gd name="connsiteY4" fmla="*/ 0 h 7572181"/>
              <a:gd name="connsiteX0" fmla="*/ 12506 w 9914125"/>
              <a:gd name="connsiteY0" fmla="*/ 0 h 7584748"/>
              <a:gd name="connsiteX1" fmla="*/ 9914125 w 9914125"/>
              <a:gd name="connsiteY1" fmla="*/ 0 h 7584748"/>
              <a:gd name="connsiteX2" fmla="*/ 3579633 w 9914125"/>
              <a:gd name="connsiteY2" fmla="*/ 7584748 h 7584748"/>
              <a:gd name="connsiteX3" fmla="*/ 0 w 9914125"/>
              <a:gd name="connsiteY3" fmla="*/ 7572181 h 7584748"/>
              <a:gd name="connsiteX4" fmla="*/ 12506 w 9914125"/>
              <a:gd name="connsiteY4" fmla="*/ 0 h 7584748"/>
              <a:gd name="connsiteX0" fmla="*/ 1668 w 9903287"/>
              <a:gd name="connsiteY0" fmla="*/ 0 h 7584748"/>
              <a:gd name="connsiteX1" fmla="*/ 9903287 w 9903287"/>
              <a:gd name="connsiteY1" fmla="*/ 0 h 7584748"/>
              <a:gd name="connsiteX2" fmla="*/ 3568795 w 9903287"/>
              <a:gd name="connsiteY2" fmla="*/ 7584748 h 7584748"/>
              <a:gd name="connsiteX3" fmla="*/ 0 w 9903287"/>
              <a:gd name="connsiteY3" fmla="*/ 5946386 h 7584748"/>
              <a:gd name="connsiteX4" fmla="*/ 1668 w 9903287"/>
              <a:gd name="connsiteY4" fmla="*/ 0 h 7584748"/>
              <a:gd name="connsiteX0" fmla="*/ 1668 w 9903287"/>
              <a:gd name="connsiteY0" fmla="*/ 0 h 5958954"/>
              <a:gd name="connsiteX1" fmla="*/ 9903287 w 9903287"/>
              <a:gd name="connsiteY1" fmla="*/ 0 h 5958954"/>
              <a:gd name="connsiteX2" fmla="*/ 4912785 w 9903287"/>
              <a:gd name="connsiteY2" fmla="*/ 5958954 h 5958954"/>
              <a:gd name="connsiteX3" fmla="*/ 0 w 9903287"/>
              <a:gd name="connsiteY3" fmla="*/ 5946386 h 5958954"/>
              <a:gd name="connsiteX4" fmla="*/ 1668 w 9903287"/>
              <a:gd name="connsiteY4" fmla="*/ 0 h 5958954"/>
              <a:gd name="connsiteX0" fmla="*/ 1668 w 9903287"/>
              <a:gd name="connsiteY0" fmla="*/ 0 h 5946386"/>
              <a:gd name="connsiteX1" fmla="*/ 9903287 w 9903287"/>
              <a:gd name="connsiteY1" fmla="*/ 0 h 5946386"/>
              <a:gd name="connsiteX2" fmla="*/ 4940900 w 9903287"/>
              <a:gd name="connsiteY2" fmla="*/ 5924592 h 5946386"/>
              <a:gd name="connsiteX3" fmla="*/ 0 w 9903287"/>
              <a:gd name="connsiteY3" fmla="*/ 5946386 h 5946386"/>
              <a:gd name="connsiteX4" fmla="*/ 1668 w 9903287"/>
              <a:gd name="connsiteY4" fmla="*/ 0 h 5946386"/>
              <a:gd name="connsiteX0" fmla="*/ 1668 w 9903287"/>
              <a:gd name="connsiteY0" fmla="*/ 0 h 5937015"/>
              <a:gd name="connsiteX1" fmla="*/ 9903287 w 9903287"/>
              <a:gd name="connsiteY1" fmla="*/ 0 h 5937015"/>
              <a:gd name="connsiteX2" fmla="*/ 4940900 w 9903287"/>
              <a:gd name="connsiteY2" fmla="*/ 5924592 h 5937015"/>
              <a:gd name="connsiteX3" fmla="*/ 0 w 9903287"/>
              <a:gd name="connsiteY3" fmla="*/ 5937015 h 5937015"/>
              <a:gd name="connsiteX4" fmla="*/ 1668 w 9903287"/>
              <a:gd name="connsiteY4" fmla="*/ 0 h 5937015"/>
              <a:gd name="connsiteX0" fmla="*/ 1668 w 9895835"/>
              <a:gd name="connsiteY0" fmla="*/ 0 h 5937015"/>
              <a:gd name="connsiteX1" fmla="*/ 9895835 w 9895835"/>
              <a:gd name="connsiteY1" fmla="*/ 9935 h 5937015"/>
              <a:gd name="connsiteX2" fmla="*/ 4940900 w 9895835"/>
              <a:gd name="connsiteY2" fmla="*/ 5924592 h 5937015"/>
              <a:gd name="connsiteX3" fmla="*/ 0 w 9895835"/>
              <a:gd name="connsiteY3" fmla="*/ 5937015 h 5937015"/>
              <a:gd name="connsiteX4" fmla="*/ 1668 w 9895835"/>
              <a:gd name="connsiteY4" fmla="*/ 0 h 5937015"/>
              <a:gd name="connsiteX0" fmla="*/ 1508416 w 9895835"/>
              <a:gd name="connsiteY0" fmla="*/ 575351 h 5927080"/>
              <a:gd name="connsiteX1" fmla="*/ 9895835 w 9895835"/>
              <a:gd name="connsiteY1" fmla="*/ 0 h 5927080"/>
              <a:gd name="connsiteX2" fmla="*/ 4940900 w 9895835"/>
              <a:gd name="connsiteY2" fmla="*/ 5914657 h 5927080"/>
              <a:gd name="connsiteX3" fmla="*/ 0 w 9895835"/>
              <a:gd name="connsiteY3" fmla="*/ 5927080 h 5927080"/>
              <a:gd name="connsiteX4" fmla="*/ 1508416 w 9895835"/>
              <a:gd name="connsiteY4" fmla="*/ 575351 h 5927080"/>
              <a:gd name="connsiteX0" fmla="*/ 2082932 w 9895835"/>
              <a:gd name="connsiteY0" fmla="*/ 0 h 5937015"/>
              <a:gd name="connsiteX1" fmla="*/ 9895835 w 9895835"/>
              <a:gd name="connsiteY1" fmla="*/ 9935 h 5937015"/>
              <a:gd name="connsiteX2" fmla="*/ 4940900 w 9895835"/>
              <a:gd name="connsiteY2" fmla="*/ 5924592 h 5937015"/>
              <a:gd name="connsiteX3" fmla="*/ 0 w 9895835"/>
              <a:gd name="connsiteY3" fmla="*/ 5937015 h 5937015"/>
              <a:gd name="connsiteX4" fmla="*/ 2082932 w 9895835"/>
              <a:gd name="connsiteY4" fmla="*/ 0 h 5937015"/>
              <a:gd name="connsiteX0" fmla="*/ 45030 w 7857933"/>
              <a:gd name="connsiteY0" fmla="*/ 0 h 5980369"/>
              <a:gd name="connsiteX1" fmla="*/ 7857933 w 7857933"/>
              <a:gd name="connsiteY1" fmla="*/ 9935 h 5980369"/>
              <a:gd name="connsiteX2" fmla="*/ 2902998 w 7857933"/>
              <a:gd name="connsiteY2" fmla="*/ 5924592 h 5980369"/>
              <a:gd name="connsiteX3" fmla="*/ 0 w 7857933"/>
              <a:gd name="connsiteY3" fmla="*/ 5980369 h 5980369"/>
              <a:gd name="connsiteX4" fmla="*/ 45030 w 7857933"/>
              <a:gd name="connsiteY4" fmla="*/ 0 h 5980369"/>
              <a:gd name="connsiteX0" fmla="*/ 109 w 7813012"/>
              <a:gd name="connsiteY0" fmla="*/ 0 h 5924592"/>
              <a:gd name="connsiteX1" fmla="*/ 7813012 w 7813012"/>
              <a:gd name="connsiteY1" fmla="*/ 9935 h 5924592"/>
              <a:gd name="connsiteX2" fmla="*/ 2858077 w 7813012"/>
              <a:gd name="connsiteY2" fmla="*/ 5924592 h 5924592"/>
              <a:gd name="connsiteX3" fmla="*/ 109096 w 7813012"/>
              <a:gd name="connsiteY3" fmla="*/ 5876047 h 5924592"/>
              <a:gd name="connsiteX4" fmla="*/ 109 w 7813012"/>
              <a:gd name="connsiteY4" fmla="*/ 0 h 5924592"/>
              <a:gd name="connsiteX0" fmla="*/ 463 w 7813366"/>
              <a:gd name="connsiteY0" fmla="*/ 0 h 5924592"/>
              <a:gd name="connsiteX1" fmla="*/ 7813366 w 7813366"/>
              <a:gd name="connsiteY1" fmla="*/ 9935 h 5924592"/>
              <a:gd name="connsiteX2" fmla="*/ 2858431 w 7813366"/>
              <a:gd name="connsiteY2" fmla="*/ 5924592 h 5924592"/>
              <a:gd name="connsiteX3" fmla="*/ 17536 w 7813366"/>
              <a:gd name="connsiteY3" fmla="*/ 5913305 h 5924592"/>
              <a:gd name="connsiteX4" fmla="*/ 463 w 7813366"/>
              <a:gd name="connsiteY4" fmla="*/ 0 h 5924592"/>
              <a:gd name="connsiteX0" fmla="*/ 463 w 7813366"/>
              <a:gd name="connsiteY0" fmla="*/ 0 h 5914657"/>
              <a:gd name="connsiteX1" fmla="*/ 7813366 w 7813366"/>
              <a:gd name="connsiteY1" fmla="*/ 9935 h 5914657"/>
              <a:gd name="connsiteX2" fmla="*/ 2865884 w 7813366"/>
              <a:gd name="connsiteY2" fmla="*/ 5914657 h 5914657"/>
              <a:gd name="connsiteX3" fmla="*/ 17536 w 7813366"/>
              <a:gd name="connsiteY3" fmla="*/ 5913305 h 5914657"/>
              <a:gd name="connsiteX4" fmla="*/ 463 w 7813366"/>
              <a:gd name="connsiteY4" fmla="*/ 0 h 5914657"/>
              <a:gd name="connsiteX0" fmla="*/ 7769 w 7795830"/>
              <a:gd name="connsiteY0" fmla="*/ 34774 h 5904722"/>
              <a:gd name="connsiteX1" fmla="*/ 7795830 w 7795830"/>
              <a:gd name="connsiteY1" fmla="*/ 0 h 5904722"/>
              <a:gd name="connsiteX2" fmla="*/ 2848348 w 7795830"/>
              <a:gd name="connsiteY2" fmla="*/ 5904722 h 5904722"/>
              <a:gd name="connsiteX3" fmla="*/ 0 w 7795830"/>
              <a:gd name="connsiteY3" fmla="*/ 5903370 h 5904722"/>
              <a:gd name="connsiteX4" fmla="*/ 7769 w 7795830"/>
              <a:gd name="connsiteY4" fmla="*/ 34774 h 5904722"/>
              <a:gd name="connsiteX0" fmla="*/ 998 w 7798995"/>
              <a:gd name="connsiteY0" fmla="*/ 0 h 5914657"/>
              <a:gd name="connsiteX1" fmla="*/ 7798995 w 7798995"/>
              <a:gd name="connsiteY1" fmla="*/ 9935 h 5914657"/>
              <a:gd name="connsiteX2" fmla="*/ 2851513 w 7798995"/>
              <a:gd name="connsiteY2" fmla="*/ 5914657 h 5914657"/>
              <a:gd name="connsiteX3" fmla="*/ 3165 w 7798995"/>
              <a:gd name="connsiteY3" fmla="*/ 5913305 h 5914657"/>
              <a:gd name="connsiteX4" fmla="*/ 998 w 7798995"/>
              <a:gd name="connsiteY4" fmla="*/ 0 h 5914657"/>
              <a:gd name="connsiteX0" fmla="*/ 1241 w 7799238"/>
              <a:gd name="connsiteY0" fmla="*/ 0 h 5915789"/>
              <a:gd name="connsiteX1" fmla="*/ 7799238 w 7799238"/>
              <a:gd name="connsiteY1" fmla="*/ 9935 h 5915789"/>
              <a:gd name="connsiteX2" fmla="*/ 2851756 w 7799238"/>
              <a:gd name="connsiteY2" fmla="*/ 5914657 h 5915789"/>
              <a:gd name="connsiteX3" fmla="*/ 924 w 7799238"/>
              <a:gd name="connsiteY3" fmla="*/ 5915789 h 5915789"/>
              <a:gd name="connsiteX4" fmla="*/ 1241 w 7799238"/>
              <a:gd name="connsiteY4" fmla="*/ 0 h 5915789"/>
              <a:gd name="connsiteX0" fmla="*/ 1241 w 7811661"/>
              <a:gd name="connsiteY0" fmla="*/ 2 h 5915791"/>
              <a:gd name="connsiteX1" fmla="*/ 7811661 w 7811661"/>
              <a:gd name="connsiteY1" fmla="*/ 0 h 5915791"/>
              <a:gd name="connsiteX2" fmla="*/ 2851756 w 7811661"/>
              <a:gd name="connsiteY2" fmla="*/ 5914659 h 5915791"/>
              <a:gd name="connsiteX3" fmla="*/ 924 w 7811661"/>
              <a:gd name="connsiteY3" fmla="*/ 5915791 h 5915791"/>
              <a:gd name="connsiteX4" fmla="*/ 1241 w 7811661"/>
              <a:gd name="connsiteY4" fmla="*/ 2 h 5915791"/>
              <a:gd name="connsiteX0" fmla="*/ 14 w 8714809"/>
              <a:gd name="connsiteY0" fmla="*/ 2 h 5915791"/>
              <a:gd name="connsiteX1" fmla="*/ 8714809 w 8714809"/>
              <a:gd name="connsiteY1" fmla="*/ 0 h 5915791"/>
              <a:gd name="connsiteX2" fmla="*/ 3754904 w 8714809"/>
              <a:gd name="connsiteY2" fmla="*/ 5914659 h 5915791"/>
              <a:gd name="connsiteX3" fmla="*/ 904072 w 8714809"/>
              <a:gd name="connsiteY3" fmla="*/ 5915791 h 5915791"/>
              <a:gd name="connsiteX4" fmla="*/ 14 w 8714809"/>
              <a:gd name="connsiteY4" fmla="*/ 2 h 5915791"/>
              <a:gd name="connsiteX0" fmla="*/ 2801 w 8717596"/>
              <a:gd name="connsiteY0" fmla="*/ 2 h 5918275"/>
              <a:gd name="connsiteX1" fmla="*/ 8717596 w 8717596"/>
              <a:gd name="connsiteY1" fmla="*/ 0 h 5918275"/>
              <a:gd name="connsiteX2" fmla="*/ 3757691 w 8717596"/>
              <a:gd name="connsiteY2" fmla="*/ 5914659 h 5918275"/>
              <a:gd name="connsiteX3" fmla="*/ 0 w 8717596"/>
              <a:gd name="connsiteY3" fmla="*/ 5918275 h 5918275"/>
              <a:gd name="connsiteX4" fmla="*/ 2801 w 8717596"/>
              <a:gd name="connsiteY4" fmla="*/ 2 h 591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7596" h="5918275">
                <a:moveTo>
                  <a:pt x="2801" y="2"/>
                </a:moveTo>
                <a:lnTo>
                  <a:pt x="8717596" y="0"/>
                </a:lnTo>
                <a:lnTo>
                  <a:pt x="3757691" y="5914659"/>
                </a:lnTo>
                <a:lnTo>
                  <a:pt x="0" y="5918275"/>
                </a:lnTo>
                <a:cubicBezTo>
                  <a:pt x="4169" y="3394215"/>
                  <a:pt x="-1368" y="2524062"/>
                  <a:pt x="2801" y="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3" name="Picture 2" descr="Shape&#10;&#10;Description automatically generated">
            <a:extLst>
              <a:ext uri="{FF2B5EF4-FFF2-40B4-BE49-F238E27FC236}">
                <a16:creationId xmlns:a16="http://schemas.microsoft.com/office/drawing/2014/main" id="{82337BA4-23D3-60F7-0E4B-1DBD3C1EA1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63" y="4502426"/>
            <a:ext cx="4330649" cy="3057249"/>
          </a:xfrm>
          <a:prstGeom prst="rect">
            <a:avLst/>
          </a:prstGeom>
        </p:spPr>
      </p:pic>
    </p:spTree>
    <p:extLst>
      <p:ext uri="{BB962C8B-B14F-4D97-AF65-F5344CB8AC3E}">
        <p14:creationId xmlns:p14="http://schemas.microsoft.com/office/powerpoint/2010/main" val="3999305141"/>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lide BG 11">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A0A58DF7-18E4-524B-9963-F9FDCB26ACB7}"/>
              </a:ext>
            </a:extLst>
          </p:cNvPr>
          <p:cNvSpPr/>
          <p:nvPr userDrawn="1"/>
        </p:nvSpPr>
        <p:spPr>
          <a:xfrm rot="10800000">
            <a:off x="5887056" y="-5014"/>
            <a:ext cx="7552237" cy="7565023"/>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664 w 7535140"/>
              <a:gd name="connsiteY0" fmla="*/ 0 h 7566010"/>
              <a:gd name="connsiteX1" fmla="*/ 7535140 w 7535140"/>
              <a:gd name="connsiteY1" fmla="*/ 333 h 7566010"/>
              <a:gd name="connsiteX2" fmla="*/ 5943972 w 7535140"/>
              <a:gd name="connsiteY2" fmla="*/ 7566010 h 7566010"/>
              <a:gd name="connsiteX3" fmla="*/ 1280 w 7535140"/>
              <a:gd name="connsiteY3" fmla="*/ 7566010 h 7566010"/>
              <a:gd name="connsiteX4" fmla="*/ 664 w 7535140"/>
              <a:gd name="connsiteY4" fmla="*/ 0 h 7566010"/>
              <a:gd name="connsiteX0" fmla="*/ 664 w 7535140"/>
              <a:gd name="connsiteY0" fmla="*/ 0 h 7566010"/>
              <a:gd name="connsiteX1" fmla="*/ 7535140 w 7535140"/>
              <a:gd name="connsiteY1" fmla="*/ 333 h 7566010"/>
              <a:gd name="connsiteX2" fmla="*/ 5947140 w 7535140"/>
              <a:gd name="connsiteY2" fmla="*/ 7547005 h 7566010"/>
              <a:gd name="connsiteX3" fmla="*/ 1280 w 7535140"/>
              <a:gd name="connsiteY3" fmla="*/ 7566010 h 7566010"/>
              <a:gd name="connsiteX4" fmla="*/ 664 w 7535140"/>
              <a:gd name="connsiteY4" fmla="*/ 0 h 7566010"/>
              <a:gd name="connsiteX0" fmla="*/ 0 w 7534476"/>
              <a:gd name="connsiteY0" fmla="*/ 0 h 7547005"/>
              <a:gd name="connsiteX1" fmla="*/ 7534476 w 7534476"/>
              <a:gd name="connsiteY1" fmla="*/ 333 h 7547005"/>
              <a:gd name="connsiteX2" fmla="*/ 5946476 w 7534476"/>
              <a:gd name="connsiteY2" fmla="*/ 7547005 h 7547005"/>
              <a:gd name="connsiteX3" fmla="*/ 51301 w 7534476"/>
              <a:gd name="connsiteY3" fmla="*/ 7448815 h 7547005"/>
              <a:gd name="connsiteX4" fmla="*/ 0 w 7534476"/>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0671 h 7547005"/>
              <a:gd name="connsiteX4" fmla="*/ 664 w 7535140"/>
              <a:gd name="connsiteY4" fmla="*/ 0 h 7547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5140" h="7547005">
                <a:moveTo>
                  <a:pt x="664" y="0"/>
                </a:moveTo>
                <a:lnTo>
                  <a:pt x="7535140" y="333"/>
                </a:lnTo>
                <a:lnTo>
                  <a:pt x="5947140" y="7547005"/>
                </a:lnTo>
                <a:lnTo>
                  <a:pt x="1280" y="7540671"/>
                </a:lnTo>
                <a:cubicBezTo>
                  <a:pt x="-2895" y="5020779"/>
                  <a:pt x="4839" y="2519892"/>
                  <a:pt x="664" y="0"/>
                </a:cubicBezTo>
                <a:close/>
              </a:path>
            </a:pathLst>
          </a:cu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10" name="Picture 9">
            <a:extLst>
              <a:ext uri="{FF2B5EF4-FFF2-40B4-BE49-F238E27FC236}">
                <a16:creationId xmlns:a16="http://schemas.microsoft.com/office/drawing/2014/main" id="{07DAACF1-826C-BA4E-8E2A-930D47E142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94" y="5246879"/>
            <a:ext cx="7908172" cy="2312796"/>
          </a:xfrm>
          <a:prstGeom prst="rect">
            <a:avLst/>
          </a:prstGeom>
        </p:spPr>
      </p:pic>
    </p:spTree>
    <p:extLst>
      <p:ext uri="{BB962C8B-B14F-4D97-AF65-F5344CB8AC3E}">
        <p14:creationId xmlns:p14="http://schemas.microsoft.com/office/powerpoint/2010/main" val="31380897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lide BG 11">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A0A58DF7-18E4-524B-9963-F9FDCB26ACB7}"/>
              </a:ext>
            </a:extLst>
          </p:cNvPr>
          <p:cNvSpPr/>
          <p:nvPr userDrawn="1"/>
        </p:nvSpPr>
        <p:spPr>
          <a:xfrm rot="10800000">
            <a:off x="5887056" y="-5014"/>
            <a:ext cx="7552237" cy="7565023"/>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664 w 7535140"/>
              <a:gd name="connsiteY0" fmla="*/ 0 h 7566010"/>
              <a:gd name="connsiteX1" fmla="*/ 7535140 w 7535140"/>
              <a:gd name="connsiteY1" fmla="*/ 333 h 7566010"/>
              <a:gd name="connsiteX2" fmla="*/ 5943972 w 7535140"/>
              <a:gd name="connsiteY2" fmla="*/ 7566010 h 7566010"/>
              <a:gd name="connsiteX3" fmla="*/ 1280 w 7535140"/>
              <a:gd name="connsiteY3" fmla="*/ 7566010 h 7566010"/>
              <a:gd name="connsiteX4" fmla="*/ 664 w 7535140"/>
              <a:gd name="connsiteY4" fmla="*/ 0 h 7566010"/>
              <a:gd name="connsiteX0" fmla="*/ 664 w 7535140"/>
              <a:gd name="connsiteY0" fmla="*/ 0 h 7566010"/>
              <a:gd name="connsiteX1" fmla="*/ 7535140 w 7535140"/>
              <a:gd name="connsiteY1" fmla="*/ 333 h 7566010"/>
              <a:gd name="connsiteX2" fmla="*/ 5947140 w 7535140"/>
              <a:gd name="connsiteY2" fmla="*/ 7547005 h 7566010"/>
              <a:gd name="connsiteX3" fmla="*/ 1280 w 7535140"/>
              <a:gd name="connsiteY3" fmla="*/ 7566010 h 7566010"/>
              <a:gd name="connsiteX4" fmla="*/ 664 w 7535140"/>
              <a:gd name="connsiteY4" fmla="*/ 0 h 7566010"/>
              <a:gd name="connsiteX0" fmla="*/ 0 w 7534476"/>
              <a:gd name="connsiteY0" fmla="*/ 0 h 7547005"/>
              <a:gd name="connsiteX1" fmla="*/ 7534476 w 7534476"/>
              <a:gd name="connsiteY1" fmla="*/ 333 h 7547005"/>
              <a:gd name="connsiteX2" fmla="*/ 5946476 w 7534476"/>
              <a:gd name="connsiteY2" fmla="*/ 7547005 h 7547005"/>
              <a:gd name="connsiteX3" fmla="*/ 51301 w 7534476"/>
              <a:gd name="connsiteY3" fmla="*/ 7448815 h 7547005"/>
              <a:gd name="connsiteX4" fmla="*/ 0 w 7534476"/>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0671 h 7547005"/>
              <a:gd name="connsiteX4" fmla="*/ 664 w 7535140"/>
              <a:gd name="connsiteY4" fmla="*/ 0 h 7547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5140" h="7547005">
                <a:moveTo>
                  <a:pt x="664" y="0"/>
                </a:moveTo>
                <a:lnTo>
                  <a:pt x="7535140" y="333"/>
                </a:lnTo>
                <a:lnTo>
                  <a:pt x="5947140" y="7547005"/>
                </a:lnTo>
                <a:lnTo>
                  <a:pt x="1280" y="7540671"/>
                </a:lnTo>
                <a:cubicBezTo>
                  <a:pt x="-2895" y="5020779"/>
                  <a:pt x="4839" y="2519892"/>
                  <a:pt x="664" y="0"/>
                </a:cubicBezTo>
                <a:close/>
              </a:path>
            </a:pathLst>
          </a:cu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5" name="Picture 4" descr="Shape&#10;&#10;Description automatically generated">
            <a:extLst>
              <a:ext uri="{FF2B5EF4-FFF2-40B4-BE49-F238E27FC236}">
                <a16:creationId xmlns:a16="http://schemas.microsoft.com/office/drawing/2014/main" id="{97CD366E-F41D-D16D-456D-9C4C558D6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984859"/>
            <a:ext cx="5063792" cy="3574816"/>
          </a:xfrm>
          <a:prstGeom prst="rect">
            <a:avLst/>
          </a:prstGeom>
        </p:spPr>
      </p:pic>
    </p:spTree>
    <p:extLst>
      <p:ext uri="{BB962C8B-B14F-4D97-AF65-F5344CB8AC3E}">
        <p14:creationId xmlns:p14="http://schemas.microsoft.com/office/powerpoint/2010/main" val="35513260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Slide BG 11">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A0A58DF7-18E4-524B-9963-F9FDCB26ACB7}"/>
              </a:ext>
            </a:extLst>
          </p:cNvPr>
          <p:cNvSpPr/>
          <p:nvPr userDrawn="1"/>
        </p:nvSpPr>
        <p:spPr>
          <a:xfrm>
            <a:off x="0" y="-2675"/>
            <a:ext cx="7552237" cy="7565023"/>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664 w 7535140"/>
              <a:gd name="connsiteY0" fmla="*/ 0 h 7566010"/>
              <a:gd name="connsiteX1" fmla="*/ 7535140 w 7535140"/>
              <a:gd name="connsiteY1" fmla="*/ 333 h 7566010"/>
              <a:gd name="connsiteX2" fmla="*/ 5943972 w 7535140"/>
              <a:gd name="connsiteY2" fmla="*/ 7566010 h 7566010"/>
              <a:gd name="connsiteX3" fmla="*/ 1280 w 7535140"/>
              <a:gd name="connsiteY3" fmla="*/ 7566010 h 7566010"/>
              <a:gd name="connsiteX4" fmla="*/ 664 w 7535140"/>
              <a:gd name="connsiteY4" fmla="*/ 0 h 7566010"/>
              <a:gd name="connsiteX0" fmla="*/ 664 w 7535140"/>
              <a:gd name="connsiteY0" fmla="*/ 0 h 7566010"/>
              <a:gd name="connsiteX1" fmla="*/ 7535140 w 7535140"/>
              <a:gd name="connsiteY1" fmla="*/ 333 h 7566010"/>
              <a:gd name="connsiteX2" fmla="*/ 5947140 w 7535140"/>
              <a:gd name="connsiteY2" fmla="*/ 7547005 h 7566010"/>
              <a:gd name="connsiteX3" fmla="*/ 1280 w 7535140"/>
              <a:gd name="connsiteY3" fmla="*/ 7566010 h 7566010"/>
              <a:gd name="connsiteX4" fmla="*/ 664 w 7535140"/>
              <a:gd name="connsiteY4" fmla="*/ 0 h 7566010"/>
              <a:gd name="connsiteX0" fmla="*/ 0 w 7534476"/>
              <a:gd name="connsiteY0" fmla="*/ 0 h 7547005"/>
              <a:gd name="connsiteX1" fmla="*/ 7534476 w 7534476"/>
              <a:gd name="connsiteY1" fmla="*/ 333 h 7547005"/>
              <a:gd name="connsiteX2" fmla="*/ 5946476 w 7534476"/>
              <a:gd name="connsiteY2" fmla="*/ 7547005 h 7547005"/>
              <a:gd name="connsiteX3" fmla="*/ 51301 w 7534476"/>
              <a:gd name="connsiteY3" fmla="*/ 7448815 h 7547005"/>
              <a:gd name="connsiteX4" fmla="*/ 0 w 7534476"/>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0671 h 7547005"/>
              <a:gd name="connsiteX4" fmla="*/ 664 w 7535140"/>
              <a:gd name="connsiteY4" fmla="*/ 0 h 7547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5140" h="7547005">
                <a:moveTo>
                  <a:pt x="664" y="0"/>
                </a:moveTo>
                <a:lnTo>
                  <a:pt x="7535140" y="333"/>
                </a:lnTo>
                <a:lnTo>
                  <a:pt x="5947140" y="7547005"/>
                </a:lnTo>
                <a:lnTo>
                  <a:pt x="1280" y="7540671"/>
                </a:lnTo>
                <a:cubicBezTo>
                  <a:pt x="-2895" y="5020779"/>
                  <a:pt x="4839" y="2519892"/>
                  <a:pt x="664" y="0"/>
                </a:cubicBezTo>
                <a:close/>
              </a:path>
            </a:pathLst>
          </a:cu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5" name="Picture 4" descr="Shape&#10;&#10;Description automatically generated">
            <a:extLst>
              <a:ext uri="{FF2B5EF4-FFF2-40B4-BE49-F238E27FC236}">
                <a16:creationId xmlns:a16="http://schemas.microsoft.com/office/drawing/2014/main" id="{97CD366E-F41D-D16D-456D-9C4C558D61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84859"/>
            <a:ext cx="5063792" cy="3574816"/>
          </a:xfrm>
          <a:prstGeom prst="rect">
            <a:avLst/>
          </a:prstGeom>
        </p:spPr>
      </p:pic>
    </p:spTree>
    <p:extLst>
      <p:ext uri="{BB962C8B-B14F-4D97-AF65-F5344CB8AC3E}">
        <p14:creationId xmlns:p14="http://schemas.microsoft.com/office/powerpoint/2010/main" val="29755927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Slide BG 11">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A0A58DF7-18E4-524B-9963-F9FDCB26ACB7}"/>
              </a:ext>
            </a:extLst>
          </p:cNvPr>
          <p:cNvSpPr/>
          <p:nvPr userDrawn="1"/>
        </p:nvSpPr>
        <p:spPr>
          <a:xfrm>
            <a:off x="0" y="-2675"/>
            <a:ext cx="7552237" cy="7565023"/>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664 w 7535140"/>
              <a:gd name="connsiteY0" fmla="*/ 0 h 7566010"/>
              <a:gd name="connsiteX1" fmla="*/ 7535140 w 7535140"/>
              <a:gd name="connsiteY1" fmla="*/ 333 h 7566010"/>
              <a:gd name="connsiteX2" fmla="*/ 5943972 w 7535140"/>
              <a:gd name="connsiteY2" fmla="*/ 7566010 h 7566010"/>
              <a:gd name="connsiteX3" fmla="*/ 1280 w 7535140"/>
              <a:gd name="connsiteY3" fmla="*/ 7566010 h 7566010"/>
              <a:gd name="connsiteX4" fmla="*/ 664 w 7535140"/>
              <a:gd name="connsiteY4" fmla="*/ 0 h 7566010"/>
              <a:gd name="connsiteX0" fmla="*/ 664 w 7535140"/>
              <a:gd name="connsiteY0" fmla="*/ 0 h 7566010"/>
              <a:gd name="connsiteX1" fmla="*/ 7535140 w 7535140"/>
              <a:gd name="connsiteY1" fmla="*/ 333 h 7566010"/>
              <a:gd name="connsiteX2" fmla="*/ 5947140 w 7535140"/>
              <a:gd name="connsiteY2" fmla="*/ 7547005 h 7566010"/>
              <a:gd name="connsiteX3" fmla="*/ 1280 w 7535140"/>
              <a:gd name="connsiteY3" fmla="*/ 7566010 h 7566010"/>
              <a:gd name="connsiteX4" fmla="*/ 664 w 7535140"/>
              <a:gd name="connsiteY4" fmla="*/ 0 h 7566010"/>
              <a:gd name="connsiteX0" fmla="*/ 0 w 7534476"/>
              <a:gd name="connsiteY0" fmla="*/ 0 h 7547005"/>
              <a:gd name="connsiteX1" fmla="*/ 7534476 w 7534476"/>
              <a:gd name="connsiteY1" fmla="*/ 333 h 7547005"/>
              <a:gd name="connsiteX2" fmla="*/ 5946476 w 7534476"/>
              <a:gd name="connsiteY2" fmla="*/ 7547005 h 7547005"/>
              <a:gd name="connsiteX3" fmla="*/ 51301 w 7534476"/>
              <a:gd name="connsiteY3" fmla="*/ 7448815 h 7547005"/>
              <a:gd name="connsiteX4" fmla="*/ 0 w 7534476"/>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0671 h 7547005"/>
              <a:gd name="connsiteX4" fmla="*/ 664 w 7535140"/>
              <a:gd name="connsiteY4" fmla="*/ 0 h 7547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5140" h="7547005">
                <a:moveTo>
                  <a:pt x="664" y="0"/>
                </a:moveTo>
                <a:lnTo>
                  <a:pt x="7535140" y="333"/>
                </a:lnTo>
                <a:lnTo>
                  <a:pt x="5947140" y="7547005"/>
                </a:lnTo>
                <a:lnTo>
                  <a:pt x="1280" y="7540671"/>
                </a:lnTo>
                <a:cubicBezTo>
                  <a:pt x="-2895" y="5020779"/>
                  <a:pt x="4839" y="2519892"/>
                  <a:pt x="664" y="0"/>
                </a:cubicBezTo>
                <a:close/>
              </a:path>
            </a:pathLst>
          </a:cu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6" name="Picture 5">
            <a:extLst>
              <a:ext uri="{FF2B5EF4-FFF2-40B4-BE49-F238E27FC236}">
                <a16:creationId xmlns:a16="http://schemas.microsoft.com/office/drawing/2014/main" id="{1884A75B-5FC3-7DF7-F2F4-60EB6DA933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 y="701040"/>
            <a:ext cx="9715381" cy="6858635"/>
          </a:xfrm>
          <a:prstGeom prst="rect">
            <a:avLst/>
          </a:prstGeom>
        </p:spPr>
      </p:pic>
    </p:spTree>
    <p:extLst>
      <p:ext uri="{BB962C8B-B14F-4D97-AF65-F5344CB8AC3E}">
        <p14:creationId xmlns:p14="http://schemas.microsoft.com/office/powerpoint/2010/main" val="7884465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Slide BG 11">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A0A58DF7-18E4-524B-9963-F9FDCB26ACB7}"/>
              </a:ext>
            </a:extLst>
          </p:cNvPr>
          <p:cNvSpPr/>
          <p:nvPr userDrawn="1"/>
        </p:nvSpPr>
        <p:spPr>
          <a:xfrm>
            <a:off x="-3285" y="-981"/>
            <a:ext cx="8185169" cy="7565671"/>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664 w 7535140"/>
              <a:gd name="connsiteY0" fmla="*/ 0 h 7566010"/>
              <a:gd name="connsiteX1" fmla="*/ 7535140 w 7535140"/>
              <a:gd name="connsiteY1" fmla="*/ 333 h 7566010"/>
              <a:gd name="connsiteX2" fmla="*/ 5943972 w 7535140"/>
              <a:gd name="connsiteY2" fmla="*/ 7566010 h 7566010"/>
              <a:gd name="connsiteX3" fmla="*/ 1280 w 7535140"/>
              <a:gd name="connsiteY3" fmla="*/ 7566010 h 7566010"/>
              <a:gd name="connsiteX4" fmla="*/ 664 w 7535140"/>
              <a:gd name="connsiteY4" fmla="*/ 0 h 7566010"/>
              <a:gd name="connsiteX0" fmla="*/ 664 w 7535140"/>
              <a:gd name="connsiteY0" fmla="*/ 0 h 7566010"/>
              <a:gd name="connsiteX1" fmla="*/ 7535140 w 7535140"/>
              <a:gd name="connsiteY1" fmla="*/ 333 h 7566010"/>
              <a:gd name="connsiteX2" fmla="*/ 5947140 w 7535140"/>
              <a:gd name="connsiteY2" fmla="*/ 7547005 h 7566010"/>
              <a:gd name="connsiteX3" fmla="*/ 1280 w 7535140"/>
              <a:gd name="connsiteY3" fmla="*/ 7566010 h 7566010"/>
              <a:gd name="connsiteX4" fmla="*/ 664 w 7535140"/>
              <a:gd name="connsiteY4" fmla="*/ 0 h 7566010"/>
              <a:gd name="connsiteX0" fmla="*/ 0 w 7534476"/>
              <a:gd name="connsiteY0" fmla="*/ 0 h 7547005"/>
              <a:gd name="connsiteX1" fmla="*/ 7534476 w 7534476"/>
              <a:gd name="connsiteY1" fmla="*/ 333 h 7547005"/>
              <a:gd name="connsiteX2" fmla="*/ 5946476 w 7534476"/>
              <a:gd name="connsiteY2" fmla="*/ 7547005 h 7547005"/>
              <a:gd name="connsiteX3" fmla="*/ 51301 w 7534476"/>
              <a:gd name="connsiteY3" fmla="*/ 7448815 h 7547005"/>
              <a:gd name="connsiteX4" fmla="*/ 0 w 7534476"/>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0671 h 7547005"/>
              <a:gd name="connsiteX4" fmla="*/ 664 w 7535140"/>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3839 h 7547005"/>
              <a:gd name="connsiteX4" fmla="*/ 664 w 7535140"/>
              <a:gd name="connsiteY4" fmla="*/ 0 h 7547005"/>
              <a:gd name="connsiteX0" fmla="*/ 0 w 8163363"/>
              <a:gd name="connsiteY0" fmla="*/ 8524 h 7546672"/>
              <a:gd name="connsiteX1" fmla="*/ 8163363 w 8163363"/>
              <a:gd name="connsiteY1" fmla="*/ 0 h 7546672"/>
              <a:gd name="connsiteX2" fmla="*/ 6575363 w 8163363"/>
              <a:gd name="connsiteY2" fmla="*/ 7546672 h 7546672"/>
              <a:gd name="connsiteX3" fmla="*/ 629503 w 8163363"/>
              <a:gd name="connsiteY3" fmla="*/ 7543506 h 7546672"/>
              <a:gd name="connsiteX4" fmla="*/ 0 w 8163363"/>
              <a:gd name="connsiteY4" fmla="*/ 8524 h 7546672"/>
              <a:gd name="connsiteX0" fmla="*/ 8921 w 8172284"/>
              <a:gd name="connsiteY0" fmla="*/ 8524 h 7546672"/>
              <a:gd name="connsiteX1" fmla="*/ 8172284 w 8172284"/>
              <a:gd name="connsiteY1" fmla="*/ 0 h 7546672"/>
              <a:gd name="connsiteX2" fmla="*/ 6584284 w 8172284"/>
              <a:gd name="connsiteY2" fmla="*/ 7546672 h 7546672"/>
              <a:gd name="connsiteX3" fmla="*/ 679 w 8172284"/>
              <a:gd name="connsiteY3" fmla="*/ 7543507 h 7546672"/>
              <a:gd name="connsiteX4" fmla="*/ 8921 w 8172284"/>
              <a:gd name="connsiteY4" fmla="*/ 8524 h 7546672"/>
              <a:gd name="connsiteX0" fmla="*/ 0 w 8163363"/>
              <a:gd name="connsiteY0" fmla="*/ 8524 h 7546672"/>
              <a:gd name="connsiteX1" fmla="*/ 8163363 w 8163363"/>
              <a:gd name="connsiteY1" fmla="*/ 0 h 7546672"/>
              <a:gd name="connsiteX2" fmla="*/ 6575363 w 8163363"/>
              <a:gd name="connsiteY2" fmla="*/ 7546672 h 7546672"/>
              <a:gd name="connsiteX3" fmla="*/ 39276 w 8163363"/>
              <a:gd name="connsiteY3" fmla="*/ 7521335 h 7546672"/>
              <a:gd name="connsiteX4" fmla="*/ 0 w 8163363"/>
              <a:gd name="connsiteY4" fmla="*/ 8524 h 7546672"/>
              <a:gd name="connsiteX0" fmla="*/ 0 w 8163363"/>
              <a:gd name="connsiteY0" fmla="*/ 8524 h 7549842"/>
              <a:gd name="connsiteX1" fmla="*/ 8163363 w 8163363"/>
              <a:gd name="connsiteY1" fmla="*/ 0 h 7549842"/>
              <a:gd name="connsiteX2" fmla="*/ 6575363 w 8163363"/>
              <a:gd name="connsiteY2" fmla="*/ 7546672 h 7549842"/>
              <a:gd name="connsiteX3" fmla="*/ 4430 w 8163363"/>
              <a:gd name="connsiteY3" fmla="*/ 7549842 h 7549842"/>
              <a:gd name="connsiteX4" fmla="*/ 0 w 8163363"/>
              <a:gd name="connsiteY4" fmla="*/ 8524 h 7549842"/>
              <a:gd name="connsiteX0" fmla="*/ 0 w 8166531"/>
              <a:gd name="connsiteY0" fmla="*/ 0 h 7550821"/>
              <a:gd name="connsiteX1" fmla="*/ 8166531 w 8166531"/>
              <a:gd name="connsiteY1" fmla="*/ 979 h 7550821"/>
              <a:gd name="connsiteX2" fmla="*/ 6578531 w 8166531"/>
              <a:gd name="connsiteY2" fmla="*/ 7547651 h 7550821"/>
              <a:gd name="connsiteX3" fmla="*/ 7598 w 8166531"/>
              <a:gd name="connsiteY3" fmla="*/ 7550821 h 7550821"/>
              <a:gd name="connsiteX4" fmla="*/ 0 w 8166531"/>
              <a:gd name="connsiteY4" fmla="*/ 0 h 7550821"/>
              <a:gd name="connsiteX0" fmla="*/ 0 w 8166531"/>
              <a:gd name="connsiteY0" fmla="*/ 0 h 7553988"/>
              <a:gd name="connsiteX1" fmla="*/ 8166531 w 8166531"/>
              <a:gd name="connsiteY1" fmla="*/ 979 h 7553988"/>
              <a:gd name="connsiteX2" fmla="*/ 6578531 w 8166531"/>
              <a:gd name="connsiteY2" fmla="*/ 7547651 h 7553988"/>
              <a:gd name="connsiteX3" fmla="*/ 4430 w 8166531"/>
              <a:gd name="connsiteY3" fmla="*/ 7553988 h 7553988"/>
              <a:gd name="connsiteX4" fmla="*/ 0 w 8166531"/>
              <a:gd name="connsiteY4" fmla="*/ 0 h 7553988"/>
              <a:gd name="connsiteX0" fmla="*/ 0 w 8166531"/>
              <a:gd name="connsiteY0" fmla="*/ 0 h 7547651"/>
              <a:gd name="connsiteX1" fmla="*/ 8166531 w 8166531"/>
              <a:gd name="connsiteY1" fmla="*/ 979 h 7547651"/>
              <a:gd name="connsiteX2" fmla="*/ 6578531 w 8166531"/>
              <a:gd name="connsiteY2" fmla="*/ 7547651 h 7547651"/>
              <a:gd name="connsiteX3" fmla="*/ 42444 w 8166531"/>
              <a:gd name="connsiteY3" fmla="*/ 7477969 h 7547651"/>
              <a:gd name="connsiteX4" fmla="*/ 0 w 8166531"/>
              <a:gd name="connsiteY4" fmla="*/ 0 h 7547651"/>
              <a:gd name="connsiteX0" fmla="*/ 109 w 8166640"/>
              <a:gd name="connsiteY0" fmla="*/ 0 h 7547651"/>
              <a:gd name="connsiteX1" fmla="*/ 8166640 w 8166640"/>
              <a:gd name="connsiteY1" fmla="*/ 979 h 7547651"/>
              <a:gd name="connsiteX2" fmla="*/ 6578640 w 8166640"/>
              <a:gd name="connsiteY2" fmla="*/ 7547651 h 7547651"/>
              <a:gd name="connsiteX3" fmla="*/ 1371 w 8166640"/>
              <a:gd name="connsiteY3" fmla="*/ 7544486 h 7547651"/>
              <a:gd name="connsiteX4" fmla="*/ 109 w 8166640"/>
              <a:gd name="connsiteY4" fmla="*/ 0 h 7547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640" h="7547651">
                <a:moveTo>
                  <a:pt x="109" y="0"/>
                </a:moveTo>
                <a:lnTo>
                  <a:pt x="8166640" y="979"/>
                </a:lnTo>
                <a:lnTo>
                  <a:pt x="6578640" y="7547651"/>
                </a:lnTo>
                <a:lnTo>
                  <a:pt x="1371" y="7544486"/>
                </a:lnTo>
                <a:cubicBezTo>
                  <a:pt x="-2804" y="5024594"/>
                  <a:pt x="4284" y="2519892"/>
                  <a:pt x="109" y="0"/>
                </a:cubicBezTo>
                <a:close/>
              </a:path>
            </a:pathLst>
          </a:custGeom>
          <a:solidFill>
            <a:srgbClr val="6EB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10" name="Picture 9">
            <a:extLst>
              <a:ext uri="{FF2B5EF4-FFF2-40B4-BE49-F238E27FC236}">
                <a16:creationId xmlns:a16="http://schemas.microsoft.com/office/drawing/2014/main" id="{07DAACF1-826C-BA4E-8E2A-930D47E142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902344"/>
            <a:ext cx="9086248" cy="2657331"/>
          </a:xfrm>
          <a:prstGeom prst="rect">
            <a:avLst/>
          </a:prstGeom>
        </p:spPr>
      </p:pic>
    </p:spTree>
    <p:extLst>
      <p:ext uri="{BB962C8B-B14F-4D97-AF65-F5344CB8AC3E}">
        <p14:creationId xmlns:p14="http://schemas.microsoft.com/office/powerpoint/2010/main" val="24769277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Slide BG 11">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A0A58DF7-18E4-524B-9963-F9FDCB26ACB7}"/>
              </a:ext>
            </a:extLst>
          </p:cNvPr>
          <p:cNvSpPr/>
          <p:nvPr userDrawn="1"/>
        </p:nvSpPr>
        <p:spPr>
          <a:xfrm>
            <a:off x="-3285" y="-981"/>
            <a:ext cx="8185169" cy="7565671"/>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664 w 7535140"/>
              <a:gd name="connsiteY0" fmla="*/ 0 h 7566010"/>
              <a:gd name="connsiteX1" fmla="*/ 7535140 w 7535140"/>
              <a:gd name="connsiteY1" fmla="*/ 333 h 7566010"/>
              <a:gd name="connsiteX2" fmla="*/ 5943972 w 7535140"/>
              <a:gd name="connsiteY2" fmla="*/ 7566010 h 7566010"/>
              <a:gd name="connsiteX3" fmla="*/ 1280 w 7535140"/>
              <a:gd name="connsiteY3" fmla="*/ 7566010 h 7566010"/>
              <a:gd name="connsiteX4" fmla="*/ 664 w 7535140"/>
              <a:gd name="connsiteY4" fmla="*/ 0 h 7566010"/>
              <a:gd name="connsiteX0" fmla="*/ 664 w 7535140"/>
              <a:gd name="connsiteY0" fmla="*/ 0 h 7566010"/>
              <a:gd name="connsiteX1" fmla="*/ 7535140 w 7535140"/>
              <a:gd name="connsiteY1" fmla="*/ 333 h 7566010"/>
              <a:gd name="connsiteX2" fmla="*/ 5947140 w 7535140"/>
              <a:gd name="connsiteY2" fmla="*/ 7547005 h 7566010"/>
              <a:gd name="connsiteX3" fmla="*/ 1280 w 7535140"/>
              <a:gd name="connsiteY3" fmla="*/ 7566010 h 7566010"/>
              <a:gd name="connsiteX4" fmla="*/ 664 w 7535140"/>
              <a:gd name="connsiteY4" fmla="*/ 0 h 7566010"/>
              <a:gd name="connsiteX0" fmla="*/ 0 w 7534476"/>
              <a:gd name="connsiteY0" fmla="*/ 0 h 7547005"/>
              <a:gd name="connsiteX1" fmla="*/ 7534476 w 7534476"/>
              <a:gd name="connsiteY1" fmla="*/ 333 h 7547005"/>
              <a:gd name="connsiteX2" fmla="*/ 5946476 w 7534476"/>
              <a:gd name="connsiteY2" fmla="*/ 7547005 h 7547005"/>
              <a:gd name="connsiteX3" fmla="*/ 51301 w 7534476"/>
              <a:gd name="connsiteY3" fmla="*/ 7448815 h 7547005"/>
              <a:gd name="connsiteX4" fmla="*/ 0 w 7534476"/>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0671 h 7547005"/>
              <a:gd name="connsiteX4" fmla="*/ 664 w 7535140"/>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3839 h 7547005"/>
              <a:gd name="connsiteX4" fmla="*/ 664 w 7535140"/>
              <a:gd name="connsiteY4" fmla="*/ 0 h 7547005"/>
              <a:gd name="connsiteX0" fmla="*/ 0 w 8163363"/>
              <a:gd name="connsiteY0" fmla="*/ 8524 h 7546672"/>
              <a:gd name="connsiteX1" fmla="*/ 8163363 w 8163363"/>
              <a:gd name="connsiteY1" fmla="*/ 0 h 7546672"/>
              <a:gd name="connsiteX2" fmla="*/ 6575363 w 8163363"/>
              <a:gd name="connsiteY2" fmla="*/ 7546672 h 7546672"/>
              <a:gd name="connsiteX3" fmla="*/ 629503 w 8163363"/>
              <a:gd name="connsiteY3" fmla="*/ 7543506 h 7546672"/>
              <a:gd name="connsiteX4" fmla="*/ 0 w 8163363"/>
              <a:gd name="connsiteY4" fmla="*/ 8524 h 7546672"/>
              <a:gd name="connsiteX0" fmla="*/ 8921 w 8172284"/>
              <a:gd name="connsiteY0" fmla="*/ 8524 h 7546672"/>
              <a:gd name="connsiteX1" fmla="*/ 8172284 w 8172284"/>
              <a:gd name="connsiteY1" fmla="*/ 0 h 7546672"/>
              <a:gd name="connsiteX2" fmla="*/ 6584284 w 8172284"/>
              <a:gd name="connsiteY2" fmla="*/ 7546672 h 7546672"/>
              <a:gd name="connsiteX3" fmla="*/ 679 w 8172284"/>
              <a:gd name="connsiteY3" fmla="*/ 7543507 h 7546672"/>
              <a:gd name="connsiteX4" fmla="*/ 8921 w 8172284"/>
              <a:gd name="connsiteY4" fmla="*/ 8524 h 7546672"/>
              <a:gd name="connsiteX0" fmla="*/ 0 w 8163363"/>
              <a:gd name="connsiteY0" fmla="*/ 8524 h 7546672"/>
              <a:gd name="connsiteX1" fmla="*/ 8163363 w 8163363"/>
              <a:gd name="connsiteY1" fmla="*/ 0 h 7546672"/>
              <a:gd name="connsiteX2" fmla="*/ 6575363 w 8163363"/>
              <a:gd name="connsiteY2" fmla="*/ 7546672 h 7546672"/>
              <a:gd name="connsiteX3" fmla="*/ 39276 w 8163363"/>
              <a:gd name="connsiteY3" fmla="*/ 7521335 h 7546672"/>
              <a:gd name="connsiteX4" fmla="*/ 0 w 8163363"/>
              <a:gd name="connsiteY4" fmla="*/ 8524 h 7546672"/>
              <a:gd name="connsiteX0" fmla="*/ 0 w 8163363"/>
              <a:gd name="connsiteY0" fmla="*/ 8524 h 7549842"/>
              <a:gd name="connsiteX1" fmla="*/ 8163363 w 8163363"/>
              <a:gd name="connsiteY1" fmla="*/ 0 h 7549842"/>
              <a:gd name="connsiteX2" fmla="*/ 6575363 w 8163363"/>
              <a:gd name="connsiteY2" fmla="*/ 7546672 h 7549842"/>
              <a:gd name="connsiteX3" fmla="*/ 4430 w 8163363"/>
              <a:gd name="connsiteY3" fmla="*/ 7549842 h 7549842"/>
              <a:gd name="connsiteX4" fmla="*/ 0 w 8163363"/>
              <a:gd name="connsiteY4" fmla="*/ 8524 h 7549842"/>
              <a:gd name="connsiteX0" fmla="*/ 0 w 8166531"/>
              <a:gd name="connsiteY0" fmla="*/ 0 h 7550821"/>
              <a:gd name="connsiteX1" fmla="*/ 8166531 w 8166531"/>
              <a:gd name="connsiteY1" fmla="*/ 979 h 7550821"/>
              <a:gd name="connsiteX2" fmla="*/ 6578531 w 8166531"/>
              <a:gd name="connsiteY2" fmla="*/ 7547651 h 7550821"/>
              <a:gd name="connsiteX3" fmla="*/ 7598 w 8166531"/>
              <a:gd name="connsiteY3" fmla="*/ 7550821 h 7550821"/>
              <a:gd name="connsiteX4" fmla="*/ 0 w 8166531"/>
              <a:gd name="connsiteY4" fmla="*/ 0 h 7550821"/>
              <a:gd name="connsiteX0" fmla="*/ 0 w 8166531"/>
              <a:gd name="connsiteY0" fmla="*/ 0 h 7553988"/>
              <a:gd name="connsiteX1" fmla="*/ 8166531 w 8166531"/>
              <a:gd name="connsiteY1" fmla="*/ 979 h 7553988"/>
              <a:gd name="connsiteX2" fmla="*/ 6578531 w 8166531"/>
              <a:gd name="connsiteY2" fmla="*/ 7547651 h 7553988"/>
              <a:gd name="connsiteX3" fmla="*/ 4430 w 8166531"/>
              <a:gd name="connsiteY3" fmla="*/ 7553988 h 7553988"/>
              <a:gd name="connsiteX4" fmla="*/ 0 w 8166531"/>
              <a:gd name="connsiteY4" fmla="*/ 0 h 7553988"/>
              <a:gd name="connsiteX0" fmla="*/ 0 w 8166531"/>
              <a:gd name="connsiteY0" fmla="*/ 0 h 7547651"/>
              <a:gd name="connsiteX1" fmla="*/ 8166531 w 8166531"/>
              <a:gd name="connsiteY1" fmla="*/ 979 h 7547651"/>
              <a:gd name="connsiteX2" fmla="*/ 6578531 w 8166531"/>
              <a:gd name="connsiteY2" fmla="*/ 7547651 h 7547651"/>
              <a:gd name="connsiteX3" fmla="*/ 42444 w 8166531"/>
              <a:gd name="connsiteY3" fmla="*/ 7477969 h 7547651"/>
              <a:gd name="connsiteX4" fmla="*/ 0 w 8166531"/>
              <a:gd name="connsiteY4" fmla="*/ 0 h 7547651"/>
              <a:gd name="connsiteX0" fmla="*/ 109 w 8166640"/>
              <a:gd name="connsiteY0" fmla="*/ 0 h 7547651"/>
              <a:gd name="connsiteX1" fmla="*/ 8166640 w 8166640"/>
              <a:gd name="connsiteY1" fmla="*/ 979 h 7547651"/>
              <a:gd name="connsiteX2" fmla="*/ 6578640 w 8166640"/>
              <a:gd name="connsiteY2" fmla="*/ 7547651 h 7547651"/>
              <a:gd name="connsiteX3" fmla="*/ 1371 w 8166640"/>
              <a:gd name="connsiteY3" fmla="*/ 7544486 h 7547651"/>
              <a:gd name="connsiteX4" fmla="*/ 109 w 8166640"/>
              <a:gd name="connsiteY4" fmla="*/ 0 h 7547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640" h="7547651">
                <a:moveTo>
                  <a:pt x="109" y="0"/>
                </a:moveTo>
                <a:lnTo>
                  <a:pt x="8166640" y="979"/>
                </a:lnTo>
                <a:lnTo>
                  <a:pt x="6578640" y="7547651"/>
                </a:lnTo>
                <a:lnTo>
                  <a:pt x="1371" y="7544486"/>
                </a:lnTo>
                <a:cubicBezTo>
                  <a:pt x="-2804" y="5024594"/>
                  <a:pt x="4284" y="2519892"/>
                  <a:pt x="1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7" name="Picture 6" descr="Background pattern&#10;&#10;Description automatically generated">
            <a:extLst>
              <a:ext uri="{FF2B5EF4-FFF2-40B4-BE49-F238E27FC236}">
                <a16:creationId xmlns:a16="http://schemas.microsoft.com/office/drawing/2014/main" id="{3EC8497A-0590-C7D0-3E43-A416D79BBE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877954"/>
            <a:ext cx="6627805" cy="4681721"/>
          </a:xfrm>
          <a:prstGeom prst="rect">
            <a:avLst/>
          </a:prstGeom>
        </p:spPr>
      </p:pic>
    </p:spTree>
    <p:extLst>
      <p:ext uri="{BB962C8B-B14F-4D97-AF65-F5344CB8AC3E}">
        <p14:creationId xmlns:p14="http://schemas.microsoft.com/office/powerpoint/2010/main" val="14575288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Slide BG 11">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0C1281E9-7605-BABC-76A1-C71B514398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9213995" y="0"/>
            <a:ext cx="4225780" cy="7559675"/>
          </a:xfrm>
          <a:prstGeom prst="rect">
            <a:avLst/>
          </a:prstGeom>
        </p:spPr>
      </p:pic>
      <p:pic>
        <p:nvPicPr>
          <p:cNvPr id="7" name="Picture 6" descr="Shape&#10;&#10;Description automatically generated">
            <a:extLst>
              <a:ext uri="{FF2B5EF4-FFF2-40B4-BE49-F238E27FC236}">
                <a16:creationId xmlns:a16="http://schemas.microsoft.com/office/drawing/2014/main" id="{CB5EA239-7AB9-3B26-1C84-7ED5EB6C0F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164541"/>
            <a:ext cx="6225787" cy="4395134"/>
          </a:xfrm>
          <a:prstGeom prst="rect">
            <a:avLst/>
          </a:prstGeom>
        </p:spPr>
      </p:pic>
    </p:spTree>
    <p:extLst>
      <p:ext uri="{BB962C8B-B14F-4D97-AF65-F5344CB8AC3E}">
        <p14:creationId xmlns:p14="http://schemas.microsoft.com/office/powerpoint/2010/main" val="28464718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lide BG 12">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8D6FC3E-CD7B-AD46-B255-87982940A925}"/>
              </a:ext>
            </a:extLst>
          </p:cNvPr>
          <p:cNvSpPr/>
          <p:nvPr userDrawn="1"/>
        </p:nvSpPr>
        <p:spPr>
          <a:xfrm>
            <a:off x="-1022" y="-11092"/>
            <a:ext cx="5873703" cy="7570768"/>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6701590"/>
              <a:gd name="connsiteY0" fmla="*/ 0 h 7571706"/>
              <a:gd name="connsiteX1" fmla="*/ 6701590 w 6701590"/>
              <a:gd name="connsiteY1" fmla="*/ 0 h 7571706"/>
              <a:gd name="connsiteX2" fmla="*/ 3958390 w 6701590"/>
              <a:gd name="connsiteY2" fmla="*/ 7571706 h 7571706"/>
              <a:gd name="connsiteX3" fmla="*/ 0 w 6701590"/>
              <a:gd name="connsiteY3" fmla="*/ 7559675 h 7571706"/>
              <a:gd name="connsiteX4" fmla="*/ 0 w 6701590"/>
              <a:gd name="connsiteY4" fmla="*/ 0 h 7571706"/>
              <a:gd name="connsiteX0" fmla="*/ 0 w 5558590"/>
              <a:gd name="connsiteY0" fmla="*/ 0 h 7571706"/>
              <a:gd name="connsiteX1" fmla="*/ 5558590 w 5558590"/>
              <a:gd name="connsiteY1" fmla="*/ 0 h 7571706"/>
              <a:gd name="connsiteX2" fmla="*/ 3958390 w 5558590"/>
              <a:gd name="connsiteY2" fmla="*/ 7571706 h 7571706"/>
              <a:gd name="connsiteX3" fmla="*/ 0 w 5558590"/>
              <a:gd name="connsiteY3" fmla="*/ 7559675 h 7571706"/>
              <a:gd name="connsiteX4" fmla="*/ 0 w 5558590"/>
              <a:gd name="connsiteY4" fmla="*/ 0 h 7571706"/>
              <a:gd name="connsiteX0" fmla="*/ 12506 w 5571096"/>
              <a:gd name="connsiteY0" fmla="*/ 0 h 7572181"/>
              <a:gd name="connsiteX1" fmla="*/ 5571096 w 5571096"/>
              <a:gd name="connsiteY1" fmla="*/ 0 h 7572181"/>
              <a:gd name="connsiteX2" fmla="*/ 3970896 w 5571096"/>
              <a:gd name="connsiteY2" fmla="*/ 7571706 h 7572181"/>
              <a:gd name="connsiteX3" fmla="*/ 0 w 5571096"/>
              <a:gd name="connsiteY3" fmla="*/ 7572181 h 7572181"/>
              <a:gd name="connsiteX4" fmla="*/ 12506 w 5571096"/>
              <a:gd name="connsiteY4" fmla="*/ 0 h 7572181"/>
              <a:gd name="connsiteX0" fmla="*/ 42 w 5867423"/>
              <a:gd name="connsiteY0" fmla="*/ 26851 h 7572181"/>
              <a:gd name="connsiteX1" fmla="*/ 5867423 w 5867423"/>
              <a:gd name="connsiteY1" fmla="*/ 0 h 7572181"/>
              <a:gd name="connsiteX2" fmla="*/ 4267223 w 5867423"/>
              <a:gd name="connsiteY2" fmla="*/ 7571706 h 7572181"/>
              <a:gd name="connsiteX3" fmla="*/ 296327 w 5867423"/>
              <a:gd name="connsiteY3" fmla="*/ 7572181 h 7572181"/>
              <a:gd name="connsiteX4" fmla="*/ 42 w 5867423"/>
              <a:gd name="connsiteY4" fmla="*/ 26851 h 7572181"/>
              <a:gd name="connsiteX0" fmla="*/ 514 w 5867895"/>
              <a:gd name="connsiteY0" fmla="*/ 26851 h 7572181"/>
              <a:gd name="connsiteX1" fmla="*/ 5867895 w 5867895"/>
              <a:gd name="connsiteY1" fmla="*/ 0 h 7572181"/>
              <a:gd name="connsiteX2" fmla="*/ 4267695 w 5867895"/>
              <a:gd name="connsiteY2" fmla="*/ 7571706 h 7572181"/>
              <a:gd name="connsiteX3" fmla="*/ 14859 w 5867895"/>
              <a:gd name="connsiteY3" fmla="*/ 7572181 h 7572181"/>
              <a:gd name="connsiteX4" fmla="*/ 514 w 5867895"/>
              <a:gd name="connsiteY4" fmla="*/ 26851 h 7572181"/>
              <a:gd name="connsiteX0" fmla="*/ 514 w 5867895"/>
              <a:gd name="connsiteY0" fmla="*/ 26851 h 7572181"/>
              <a:gd name="connsiteX1" fmla="*/ 5867895 w 5867895"/>
              <a:gd name="connsiteY1" fmla="*/ 0 h 7572181"/>
              <a:gd name="connsiteX2" fmla="*/ 4267695 w 5867895"/>
              <a:gd name="connsiteY2" fmla="*/ 7571706 h 7572181"/>
              <a:gd name="connsiteX3" fmla="*/ 14859 w 5867895"/>
              <a:gd name="connsiteY3" fmla="*/ 7572181 h 7572181"/>
              <a:gd name="connsiteX4" fmla="*/ 514 w 5867895"/>
              <a:gd name="connsiteY4" fmla="*/ 26851 h 7572181"/>
              <a:gd name="connsiteX0" fmla="*/ 514 w 5867895"/>
              <a:gd name="connsiteY0" fmla="*/ 13426 h 7572181"/>
              <a:gd name="connsiteX1" fmla="*/ 5867895 w 5867895"/>
              <a:gd name="connsiteY1" fmla="*/ 0 h 7572181"/>
              <a:gd name="connsiteX2" fmla="*/ 4267695 w 5867895"/>
              <a:gd name="connsiteY2" fmla="*/ 7571706 h 7572181"/>
              <a:gd name="connsiteX3" fmla="*/ 14859 w 5867895"/>
              <a:gd name="connsiteY3" fmla="*/ 7572181 h 7572181"/>
              <a:gd name="connsiteX4" fmla="*/ 514 w 5867895"/>
              <a:gd name="connsiteY4" fmla="*/ 13426 h 7572181"/>
              <a:gd name="connsiteX0" fmla="*/ 1039 w 5868420"/>
              <a:gd name="connsiteY0" fmla="*/ 13426 h 7572181"/>
              <a:gd name="connsiteX1" fmla="*/ 5868420 w 5868420"/>
              <a:gd name="connsiteY1" fmla="*/ 0 h 7572181"/>
              <a:gd name="connsiteX2" fmla="*/ 4268220 w 5868420"/>
              <a:gd name="connsiteY2" fmla="*/ 7571706 h 7572181"/>
              <a:gd name="connsiteX3" fmla="*/ 2703 w 5868420"/>
              <a:gd name="connsiteY3" fmla="*/ 7572181 h 7572181"/>
              <a:gd name="connsiteX4" fmla="*/ 1039 w 5868420"/>
              <a:gd name="connsiteY4" fmla="*/ 13426 h 7572181"/>
              <a:gd name="connsiteX0" fmla="*/ 1039 w 5865075"/>
              <a:gd name="connsiteY0" fmla="*/ 0 h 7558755"/>
              <a:gd name="connsiteX1" fmla="*/ 5865075 w 5865075"/>
              <a:gd name="connsiteY1" fmla="*/ 9983 h 7558755"/>
              <a:gd name="connsiteX2" fmla="*/ 4268220 w 5865075"/>
              <a:gd name="connsiteY2" fmla="*/ 7558280 h 7558755"/>
              <a:gd name="connsiteX3" fmla="*/ 2703 w 5865075"/>
              <a:gd name="connsiteY3" fmla="*/ 7558755 h 7558755"/>
              <a:gd name="connsiteX4" fmla="*/ 1039 w 5865075"/>
              <a:gd name="connsiteY4" fmla="*/ 0 h 7558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075" h="7558755">
                <a:moveTo>
                  <a:pt x="1039" y="0"/>
                </a:moveTo>
                <a:lnTo>
                  <a:pt x="5865075" y="9983"/>
                </a:lnTo>
                <a:lnTo>
                  <a:pt x="4268220" y="7558280"/>
                </a:lnTo>
                <a:lnTo>
                  <a:pt x="2703" y="7558755"/>
                </a:lnTo>
                <a:cubicBezTo>
                  <a:pt x="6872" y="5034695"/>
                  <a:pt x="-3130" y="2524060"/>
                  <a:pt x="1039" y="0"/>
                </a:cubicBezTo>
                <a:close/>
              </a:path>
            </a:pathLst>
          </a:custGeom>
          <a:solidFill>
            <a:srgbClr val="1631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8" name="Picture 7">
            <a:extLst>
              <a:ext uri="{FF2B5EF4-FFF2-40B4-BE49-F238E27FC236}">
                <a16:creationId xmlns:a16="http://schemas.microsoft.com/office/drawing/2014/main" id="{F0D2C889-F46E-D446-8FEF-E529953A46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022" y="5689600"/>
            <a:ext cx="7043654" cy="1870076"/>
          </a:xfrm>
          <a:prstGeom prst="rect">
            <a:avLst/>
          </a:prstGeom>
        </p:spPr>
      </p:pic>
    </p:spTree>
    <p:extLst>
      <p:ext uri="{BB962C8B-B14F-4D97-AF65-F5344CB8AC3E}">
        <p14:creationId xmlns:p14="http://schemas.microsoft.com/office/powerpoint/2010/main" val="3209276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Unit Aims 2">
    <p:bg>
      <p:bgRef idx="1001">
        <a:schemeClr val="bg2"/>
      </p:bgRef>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03E4DF4-8DEC-C89A-93CE-F0573D63E16F}"/>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 name="Picture 9">
            <a:extLst>
              <a:ext uri="{FF2B5EF4-FFF2-40B4-BE49-F238E27FC236}">
                <a16:creationId xmlns:a16="http://schemas.microsoft.com/office/drawing/2014/main" id="{93CE0170-643F-8186-8BB8-4D523ACF09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717" y="0"/>
            <a:ext cx="10702058" cy="7559675"/>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E205C92-85B3-C0D7-ED1A-ABA9974A5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889634"/>
            <a:ext cx="3782162" cy="2670041"/>
          </a:xfrm>
          <a:prstGeom prst="rect">
            <a:avLst/>
          </a:prstGeom>
        </p:spPr>
      </p:pic>
    </p:spTree>
    <p:extLst>
      <p:ext uri="{BB962C8B-B14F-4D97-AF65-F5344CB8AC3E}">
        <p14:creationId xmlns:p14="http://schemas.microsoft.com/office/powerpoint/2010/main" val="2506459095"/>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lide BG 13">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4542371-4CE1-0C40-B882-EECCBABB521A}"/>
              </a:ext>
            </a:extLst>
          </p:cNvPr>
          <p:cNvSpPr/>
          <p:nvPr userDrawn="1"/>
        </p:nvSpPr>
        <p:spPr>
          <a:xfrm>
            <a:off x="29" y="-4294"/>
            <a:ext cx="6637412" cy="756884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3522 w 6622594"/>
              <a:gd name="connsiteY0" fmla="*/ 0 h 7559675"/>
              <a:gd name="connsiteX1" fmla="*/ 6622594 w 6622594"/>
              <a:gd name="connsiteY1" fmla="*/ 5846 h 7559675"/>
              <a:gd name="connsiteX2" fmla="*/ 5943662 w 6622594"/>
              <a:gd name="connsiteY2" fmla="*/ 7559675 h 7559675"/>
              <a:gd name="connsiteX3" fmla="*/ 970 w 6622594"/>
              <a:gd name="connsiteY3" fmla="*/ 7559675 h 7559675"/>
              <a:gd name="connsiteX4" fmla="*/ 3522 w 6622594"/>
              <a:gd name="connsiteY4" fmla="*/ 0 h 7559675"/>
              <a:gd name="connsiteX0" fmla="*/ 3522 w 6622594"/>
              <a:gd name="connsiteY0" fmla="*/ 0 h 7559675"/>
              <a:gd name="connsiteX1" fmla="*/ 6622594 w 6622594"/>
              <a:gd name="connsiteY1" fmla="*/ 5846 h 7559675"/>
              <a:gd name="connsiteX2" fmla="*/ 5031426 w 6622594"/>
              <a:gd name="connsiteY2" fmla="*/ 7535980 h 7559675"/>
              <a:gd name="connsiteX3" fmla="*/ 970 w 6622594"/>
              <a:gd name="connsiteY3" fmla="*/ 7559675 h 7559675"/>
              <a:gd name="connsiteX4" fmla="*/ 3522 w 6622594"/>
              <a:gd name="connsiteY4" fmla="*/ 0 h 7559675"/>
              <a:gd name="connsiteX0" fmla="*/ 3522 w 6622594"/>
              <a:gd name="connsiteY0" fmla="*/ 0 h 7571550"/>
              <a:gd name="connsiteX1" fmla="*/ 6622594 w 6622594"/>
              <a:gd name="connsiteY1" fmla="*/ 5846 h 7571550"/>
              <a:gd name="connsiteX2" fmla="*/ 5019569 w 6622594"/>
              <a:gd name="connsiteY2" fmla="*/ 7571550 h 7571550"/>
              <a:gd name="connsiteX3" fmla="*/ 970 w 6622594"/>
              <a:gd name="connsiteY3" fmla="*/ 7559675 h 7571550"/>
              <a:gd name="connsiteX4" fmla="*/ 3522 w 6622594"/>
              <a:gd name="connsiteY4" fmla="*/ 0 h 7571550"/>
              <a:gd name="connsiteX0" fmla="*/ 3522 w 6626881"/>
              <a:gd name="connsiteY0" fmla="*/ 0 h 7571550"/>
              <a:gd name="connsiteX1" fmla="*/ 6626881 w 6626881"/>
              <a:gd name="connsiteY1" fmla="*/ 1560 h 7571550"/>
              <a:gd name="connsiteX2" fmla="*/ 5019569 w 6626881"/>
              <a:gd name="connsiteY2" fmla="*/ 7571550 h 7571550"/>
              <a:gd name="connsiteX3" fmla="*/ 970 w 6626881"/>
              <a:gd name="connsiteY3" fmla="*/ 7559675 h 7571550"/>
              <a:gd name="connsiteX4" fmla="*/ 3522 w 6626881"/>
              <a:gd name="connsiteY4" fmla="*/ 0 h 7571550"/>
              <a:gd name="connsiteX0" fmla="*/ 0 w 6627646"/>
              <a:gd name="connsiteY0" fmla="*/ 0 h 7575836"/>
              <a:gd name="connsiteX1" fmla="*/ 6627646 w 6627646"/>
              <a:gd name="connsiteY1" fmla="*/ 5846 h 7575836"/>
              <a:gd name="connsiteX2" fmla="*/ 5020334 w 6627646"/>
              <a:gd name="connsiteY2" fmla="*/ 7575836 h 7575836"/>
              <a:gd name="connsiteX3" fmla="*/ 1735 w 6627646"/>
              <a:gd name="connsiteY3" fmla="*/ 7563961 h 7575836"/>
              <a:gd name="connsiteX4" fmla="*/ 0 w 6627646"/>
              <a:gd name="connsiteY4" fmla="*/ 0 h 7575836"/>
              <a:gd name="connsiteX0" fmla="*/ 0 w 6627646"/>
              <a:gd name="connsiteY0" fmla="*/ 0 h 7563961"/>
              <a:gd name="connsiteX1" fmla="*/ 6627646 w 6627646"/>
              <a:gd name="connsiteY1" fmla="*/ 5846 h 7563961"/>
              <a:gd name="connsiteX2" fmla="*/ 5023505 w 6627646"/>
              <a:gd name="connsiteY2" fmla="*/ 7556816 h 7563961"/>
              <a:gd name="connsiteX3" fmla="*/ 1735 w 6627646"/>
              <a:gd name="connsiteY3" fmla="*/ 7563961 h 7563961"/>
              <a:gd name="connsiteX4" fmla="*/ 0 w 6627646"/>
              <a:gd name="connsiteY4" fmla="*/ 0 h 7563961"/>
              <a:gd name="connsiteX0" fmla="*/ 0 w 6627646"/>
              <a:gd name="connsiteY0" fmla="*/ 0 h 7556816"/>
              <a:gd name="connsiteX1" fmla="*/ 6627646 w 6627646"/>
              <a:gd name="connsiteY1" fmla="*/ 5846 h 7556816"/>
              <a:gd name="connsiteX2" fmla="*/ 5023505 w 6627646"/>
              <a:gd name="connsiteY2" fmla="*/ 7556816 h 7556816"/>
              <a:gd name="connsiteX3" fmla="*/ 58801 w 6627646"/>
              <a:gd name="connsiteY3" fmla="*/ 7468862 h 7556816"/>
              <a:gd name="connsiteX4" fmla="*/ 0 w 6627646"/>
              <a:gd name="connsiteY4" fmla="*/ 0 h 7556816"/>
              <a:gd name="connsiteX0" fmla="*/ 0 w 6627646"/>
              <a:gd name="connsiteY0" fmla="*/ 0 h 7556816"/>
              <a:gd name="connsiteX1" fmla="*/ 6627646 w 6627646"/>
              <a:gd name="connsiteY1" fmla="*/ 5846 h 7556816"/>
              <a:gd name="connsiteX2" fmla="*/ 5023505 w 6627646"/>
              <a:gd name="connsiteY2" fmla="*/ 7556816 h 7556816"/>
              <a:gd name="connsiteX3" fmla="*/ 1735 w 6627646"/>
              <a:gd name="connsiteY3" fmla="*/ 7554451 h 7556816"/>
              <a:gd name="connsiteX4" fmla="*/ 0 w 6627646"/>
              <a:gd name="connsiteY4" fmla="*/ 0 h 75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7646" h="7556816">
                <a:moveTo>
                  <a:pt x="0" y="0"/>
                </a:moveTo>
                <a:lnTo>
                  <a:pt x="6627646" y="5846"/>
                </a:lnTo>
                <a:lnTo>
                  <a:pt x="5023505" y="7556816"/>
                </a:lnTo>
                <a:lnTo>
                  <a:pt x="1735" y="7554451"/>
                </a:lnTo>
                <a:cubicBezTo>
                  <a:pt x="-2440" y="5034559"/>
                  <a:pt x="4175" y="2519892"/>
                  <a:pt x="0" y="0"/>
                </a:cubicBez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8" name="Picture 7">
            <a:extLst>
              <a:ext uri="{FF2B5EF4-FFF2-40B4-BE49-F238E27FC236}">
                <a16:creationId xmlns:a16="http://schemas.microsoft.com/office/drawing/2014/main" id="{DD76307F-8EAB-3446-B1DF-9F926C2171E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793" y="5398474"/>
            <a:ext cx="6805834" cy="2161198"/>
          </a:xfrm>
          <a:prstGeom prst="rect">
            <a:avLst/>
          </a:prstGeom>
        </p:spPr>
      </p:pic>
      <p:pic>
        <p:nvPicPr>
          <p:cNvPr id="11" name="Picture 10">
            <a:extLst>
              <a:ext uri="{FF2B5EF4-FFF2-40B4-BE49-F238E27FC236}">
                <a16:creationId xmlns:a16="http://schemas.microsoft.com/office/drawing/2014/main" id="{F6698799-18C5-F04B-B901-3701D87333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390" y="1"/>
            <a:ext cx="1935703" cy="2249424"/>
          </a:xfrm>
          <a:prstGeom prst="rect">
            <a:avLst/>
          </a:prstGeom>
        </p:spPr>
      </p:pic>
    </p:spTree>
    <p:extLst>
      <p:ext uri="{BB962C8B-B14F-4D97-AF65-F5344CB8AC3E}">
        <p14:creationId xmlns:p14="http://schemas.microsoft.com/office/powerpoint/2010/main" val="4805558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lide BG 14">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E66793-491C-B643-80FC-62FE099314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661"/>
          <a:stretch/>
        </p:blipFill>
        <p:spPr>
          <a:xfrm>
            <a:off x="12099851" y="974121"/>
            <a:ext cx="1339128" cy="6596643"/>
          </a:xfrm>
          <a:prstGeom prst="rect">
            <a:avLst/>
          </a:prstGeom>
        </p:spPr>
      </p:pic>
      <p:pic>
        <p:nvPicPr>
          <p:cNvPr id="11" name="Picture 10">
            <a:extLst>
              <a:ext uri="{FF2B5EF4-FFF2-40B4-BE49-F238E27FC236}">
                <a16:creationId xmlns:a16="http://schemas.microsoft.com/office/drawing/2014/main" id="{9336751B-2292-E84E-BBA9-CED65B7081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389" y="0"/>
            <a:ext cx="2317872" cy="2810435"/>
          </a:xfrm>
          <a:prstGeom prst="rect">
            <a:avLst/>
          </a:prstGeom>
        </p:spPr>
      </p:pic>
    </p:spTree>
    <p:extLst>
      <p:ext uri="{BB962C8B-B14F-4D97-AF65-F5344CB8AC3E}">
        <p14:creationId xmlns:p14="http://schemas.microsoft.com/office/powerpoint/2010/main" val="2630462885"/>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Slide">
    <p:bg>
      <p:bgRef idx="1001">
        <a:schemeClr val="bg2"/>
      </p:bgRef>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30884"/>
            <a:ext cx="6840071" cy="4828792"/>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083B3D9C-DD35-572F-3988-B108CF225A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11116235" cy="3367487"/>
          </a:xfrm>
          <a:prstGeom prst="rect">
            <a:avLst/>
          </a:prstGeom>
        </p:spPr>
      </p:pic>
      <p:pic>
        <p:nvPicPr>
          <p:cNvPr id="5" name="Picture 4">
            <a:extLst>
              <a:ext uri="{FF2B5EF4-FFF2-40B4-BE49-F238E27FC236}">
                <a16:creationId xmlns:a16="http://schemas.microsoft.com/office/drawing/2014/main" id="{7C8734E6-E283-13E6-ADC2-9D14367054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11669842" y="0"/>
            <a:ext cx="1769931" cy="7559675"/>
          </a:xfrm>
          <a:prstGeom prst="rect">
            <a:avLst/>
          </a:prstGeom>
        </p:spPr>
      </p:pic>
      <p:pic>
        <p:nvPicPr>
          <p:cNvPr id="6" name="Picture 5">
            <a:extLst>
              <a:ext uri="{FF2B5EF4-FFF2-40B4-BE49-F238E27FC236}">
                <a16:creationId xmlns:a16="http://schemas.microsoft.com/office/drawing/2014/main" id="{AEE35BE6-345A-F89C-B8B1-56668F69CB9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45026" y="3299849"/>
            <a:ext cx="2790089" cy="959976"/>
          </a:xfrm>
          <a:prstGeom prst="rect">
            <a:avLst/>
          </a:prstGeom>
        </p:spPr>
      </p:pic>
    </p:spTree>
    <p:extLst>
      <p:ext uri="{BB962C8B-B14F-4D97-AF65-F5344CB8AC3E}">
        <p14:creationId xmlns:p14="http://schemas.microsoft.com/office/powerpoint/2010/main" val="3029374418"/>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D915F5-2958-5312-A332-9B849CFF08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55"/>
          <a:stretch/>
        </p:blipFill>
        <p:spPr>
          <a:xfrm>
            <a:off x="4578991" y="-1"/>
            <a:ext cx="8860784" cy="7559675"/>
          </a:xfrm>
          <a:prstGeom prst="rect">
            <a:avLst/>
          </a:prstGeom>
        </p:spPr>
      </p:pic>
      <p:sp>
        <p:nvSpPr>
          <p:cNvPr id="3" name="Rectangle 7">
            <a:extLst>
              <a:ext uri="{FF2B5EF4-FFF2-40B4-BE49-F238E27FC236}">
                <a16:creationId xmlns:a16="http://schemas.microsoft.com/office/drawing/2014/main" id="{86C5C733-B6A8-EBDE-E537-CA730AE03CF1}"/>
              </a:ext>
            </a:extLst>
          </p:cNvPr>
          <p:cNvSpPr/>
          <p:nvPr userDrawn="1"/>
        </p:nvSpPr>
        <p:spPr>
          <a:xfrm>
            <a:off x="-14478" y="1"/>
            <a:ext cx="7868751" cy="756176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167161 w 7868751"/>
              <a:gd name="connsiteY3" fmla="*/ 7559675 h 7559675"/>
              <a:gd name="connsiteX4" fmla="*/ 0 w 7868751"/>
              <a:gd name="connsiteY4" fmla="*/ 0 h 7559675"/>
              <a:gd name="connsiteX0" fmla="*/ 0 w 7868751"/>
              <a:gd name="connsiteY0" fmla="*/ 0 h 7567109"/>
              <a:gd name="connsiteX1" fmla="*/ 7868751 w 7868751"/>
              <a:gd name="connsiteY1" fmla="*/ 0 h 7567109"/>
              <a:gd name="connsiteX2" fmla="*/ 6280583 w 7868751"/>
              <a:gd name="connsiteY2" fmla="*/ 7559675 h 7567109"/>
              <a:gd name="connsiteX3" fmla="*/ 22302 w 7868751"/>
              <a:gd name="connsiteY3" fmla="*/ 7567109 h 7567109"/>
              <a:gd name="connsiteX4" fmla="*/ 0 w 7868751"/>
              <a:gd name="connsiteY4" fmla="*/ 0 h 7567109"/>
              <a:gd name="connsiteX0" fmla="*/ 0 w 7868751"/>
              <a:gd name="connsiteY0" fmla="*/ 0 h 7559675"/>
              <a:gd name="connsiteX1" fmla="*/ 7868751 w 7868751"/>
              <a:gd name="connsiteY1" fmla="*/ 0 h 7559675"/>
              <a:gd name="connsiteX2" fmla="*/ 6280583 w 7868751"/>
              <a:gd name="connsiteY2" fmla="*/ 7559675 h 7559675"/>
              <a:gd name="connsiteX3" fmla="*/ 29736 w 7868751"/>
              <a:gd name="connsiteY3" fmla="*/ 7552241 h 7559675"/>
              <a:gd name="connsiteX4" fmla="*/ 0 w 7868751"/>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4867 w 7868751"/>
              <a:gd name="connsiteY3" fmla="*/ 7552241 h 7559675"/>
              <a:gd name="connsiteX4" fmla="*/ 0 w 7868751"/>
              <a:gd name="connsiteY4" fmla="*/ 0 h 7559675"/>
              <a:gd name="connsiteX0" fmla="*/ 0 w 7868751"/>
              <a:gd name="connsiteY0" fmla="*/ 0 h 7561766"/>
              <a:gd name="connsiteX1" fmla="*/ 7868751 w 7868751"/>
              <a:gd name="connsiteY1" fmla="*/ 0 h 7561766"/>
              <a:gd name="connsiteX2" fmla="*/ 6280583 w 7868751"/>
              <a:gd name="connsiteY2" fmla="*/ 7559675 h 7561766"/>
              <a:gd name="connsiteX3" fmla="*/ 11692 w 7868751"/>
              <a:gd name="connsiteY3" fmla="*/ 7561766 h 7561766"/>
              <a:gd name="connsiteX4" fmla="*/ 0 w 7868751"/>
              <a:gd name="connsiteY4" fmla="*/ 0 h 756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8751" h="7561766">
                <a:moveTo>
                  <a:pt x="0" y="0"/>
                </a:moveTo>
                <a:lnTo>
                  <a:pt x="7868751" y="0"/>
                </a:lnTo>
                <a:lnTo>
                  <a:pt x="6280583" y="7559675"/>
                </a:lnTo>
                <a:lnTo>
                  <a:pt x="11692" y="7561766"/>
                </a:lnTo>
                <a:cubicBezTo>
                  <a:pt x="6736" y="5044352"/>
                  <a:pt x="4956" y="2517414"/>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3" name="Picture 12" descr="A picture containing shape&#10;&#10;Description automatically generated">
            <a:extLst>
              <a:ext uri="{FF2B5EF4-FFF2-40B4-BE49-F238E27FC236}">
                <a16:creationId xmlns:a16="http://schemas.microsoft.com/office/drawing/2014/main" id="{A313E778-C191-C857-4CFE-0214764643F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8472921" cy="2566737"/>
          </a:xfrm>
          <a:prstGeom prst="rect">
            <a:avLst/>
          </a:prstGeom>
        </p:spPr>
      </p:pic>
      <p:pic>
        <p:nvPicPr>
          <p:cNvPr id="7" name="Picture 6">
            <a:extLst>
              <a:ext uri="{FF2B5EF4-FFF2-40B4-BE49-F238E27FC236}">
                <a16:creationId xmlns:a16="http://schemas.microsoft.com/office/drawing/2014/main" id="{868675D6-3F09-D441-AB44-D2A3BC6934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2684" y="1379853"/>
            <a:ext cx="2790089" cy="95997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207081B3-B327-2327-4FC1-E76D33DF2C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478" y="3841215"/>
            <a:ext cx="5267266" cy="3718460"/>
          </a:xfrm>
          <a:prstGeom prst="rect">
            <a:avLst/>
          </a:prstGeom>
        </p:spPr>
      </p:pic>
    </p:spTree>
    <p:extLst>
      <p:ext uri="{BB962C8B-B14F-4D97-AF65-F5344CB8AC3E}">
        <p14:creationId xmlns:p14="http://schemas.microsoft.com/office/powerpoint/2010/main" val="25083608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Unit Ai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8D68D6-53C0-5327-79A1-FEB85F1EAE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292975" y="0"/>
            <a:ext cx="6146800" cy="7560438"/>
          </a:xfrm>
          <a:prstGeom prst="rect">
            <a:avLst/>
          </a:prstGeom>
        </p:spPr>
      </p:pic>
      <p:sp>
        <p:nvSpPr>
          <p:cNvPr id="9" name="Rectangle 7">
            <a:extLst>
              <a:ext uri="{FF2B5EF4-FFF2-40B4-BE49-F238E27FC236}">
                <a16:creationId xmlns:a16="http://schemas.microsoft.com/office/drawing/2014/main" id="{38C3B0FA-1B98-C710-D470-F6F603C7EE79}"/>
              </a:ext>
            </a:extLst>
          </p:cNvPr>
          <p:cNvSpPr/>
          <p:nvPr userDrawn="1"/>
        </p:nvSpPr>
        <p:spPr>
          <a:xfrm>
            <a:off x="0" y="-1"/>
            <a:ext cx="9530417" cy="755967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3522 w 9538404"/>
              <a:gd name="connsiteY0" fmla="*/ 6002 h 7565677"/>
              <a:gd name="connsiteX1" fmla="*/ 9538404 w 9538404"/>
              <a:gd name="connsiteY1" fmla="*/ 0 h 7565677"/>
              <a:gd name="connsiteX2" fmla="*/ 5943662 w 9538404"/>
              <a:gd name="connsiteY2" fmla="*/ 7565677 h 7565677"/>
              <a:gd name="connsiteX3" fmla="*/ 970 w 9538404"/>
              <a:gd name="connsiteY3" fmla="*/ 7565677 h 7565677"/>
              <a:gd name="connsiteX4" fmla="*/ 3522 w 9538404"/>
              <a:gd name="connsiteY4" fmla="*/ 6002 h 7565677"/>
              <a:gd name="connsiteX0" fmla="*/ 3522 w 9538404"/>
              <a:gd name="connsiteY0" fmla="*/ 6002 h 7565677"/>
              <a:gd name="connsiteX1" fmla="*/ 9538404 w 9538404"/>
              <a:gd name="connsiteY1" fmla="*/ 0 h 7565677"/>
              <a:gd name="connsiteX2" fmla="*/ 7908206 w 9538404"/>
              <a:gd name="connsiteY2" fmla="*/ 7565677 h 7565677"/>
              <a:gd name="connsiteX3" fmla="*/ 970 w 9538404"/>
              <a:gd name="connsiteY3" fmla="*/ 7565677 h 7565677"/>
              <a:gd name="connsiteX4" fmla="*/ 3522 w 9538404"/>
              <a:gd name="connsiteY4" fmla="*/ 6002 h 7565677"/>
              <a:gd name="connsiteX0" fmla="*/ 3522 w 9538404"/>
              <a:gd name="connsiteY0" fmla="*/ 0 h 7566010"/>
              <a:gd name="connsiteX1" fmla="*/ 9538404 w 9538404"/>
              <a:gd name="connsiteY1" fmla="*/ 333 h 7566010"/>
              <a:gd name="connsiteX2" fmla="*/ 7908206 w 9538404"/>
              <a:gd name="connsiteY2" fmla="*/ 7566010 h 7566010"/>
              <a:gd name="connsiteX3" fmla="*/ 970 w 9538404"/>
              <a:gd name="connsiteY3" fmla="*/ 7566010 h 7566010"/>
              <a:gd name="connsiteX4" fmla="*/ 3522 w 9538404"/>
              <a:gd name="connsiteY4" fmla="*/ 0 h 7566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8404" h="7566010">
                <a:moveTo>
                  <a:pt x="3522" y="0"/>
                </a:moveTo>
                <a:lnTo>
                  <a:pt x="9538404" y="333"/>
                </a:lnTo>
                <a:lnTo>
                  <a:pt x="7908206" y="7566010"/>
                </a:lnTo>
                <a:lnTo>
                  <a:pt x="970" y="7566010"/>
                </a:lnTo>
                <a:cubicBezTo>
                  <a:pt x="-3205" y="5046118"/>
                  <a:pt x="7697" y="2519892"/>
                  <a:pt x="3522" y="0"/>
                </a:cubicBez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4" name="Picture 13" descr="A picture containing text&#10;&#10;Description automatically generated">
            <a:extLst>
              <a:ext uri="{FF2B5EF4-FFF2-40B4-BE49-F238E27FC236}">
                <a16:creationId xmlns:a16="http://schemas.microsoft.com/office/drawing/2014/main" id="{94FB5AAD-5E9F-42AD-B24D-2BC8589EFD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93580"/>
            <a:ext cx="4484831" cy="3166095"/>
          </a:xfrm>
          <a:prstGeom prst="rect">
            <a:avLst/>
          </a:prstGeom>
        </p:spPr>
      </p:pic>
    </p:spTree>
    <p:extLst>
      <p:ext uri="{BB962C8B-B14F-4D97-AF65-F5344CB8AC3E}">
        <p14:creationId xmlns:p14="http://schemas.microsoft.com/office/powerpoint/2010/main" val="38217261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_Slide BG 6">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D0898A-9970-7A58-976C-58EC2A55F5F2}"/>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93580"/>
            <a:ext cx="4484831" cy="3166095"/>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9FBCF12B-4B55-BD3D-7FCA-756CA932FF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2118372" y="1981200"/>
            <a:ext cx="1321402" cy="5578475"/>
          </a:xfrm>
          <a:prstGeom prst="rect">
            <a:avLst/>
          </a:prstGeom>
        </p:spPr>
      </p:pic>
    </p:spTree>
    <p:extLst>
      <p:ext uri="{BB962C8B-B14F-4D97-AF65-F5344CB8AC3E}">
        <p14:creationId xmlns:p14="http://schemas.microsoft.com/office/powerpoint/2010/main" val="1070997094"/>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3_Slide BG 6">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D0898A-9970-7A58-976C-58EC2A55F5F2}"/>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65118"/>
            <a:ext cx="7499838" cy="5294558"/>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9FBCF12B-4B55-BD3D-7FCA-756CA932FF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2118372" y="1981200"/>
            <a:ext cx="1321402" cy="5578475"/>
          </a:xfrm>
          <a:prstGeom prst="rect">
            <a:avLst/>
          </a:prstGeom>
        </p:spPr>
      </p:pic>
    </p:spTree>
    <p:extLst>
      <p:ext uri="{BB962C8B-B14F-4D97-AF65-F5344CB8AC3E}">
        <p14:creationId xmlns:p14="http://schemas.microsoft.com/office/powerpoint/2010/main" val="1798997842"/>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8_Slide BG 8">
    <p:bg>
      <p:bgRef idx="1001">
        <a:schemeClr val="bg2"/>
      </p:bgRef>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93580"/>
            <a:ext cx="4484831" cy="3166095"/>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29656939-0F79-1341-AA23-290F3C34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2186458" y="1864457"/>
            <a:ext cx="1253316" cy="5695217"/>
          </a:xfrm>
          <a:prstGeom prst="rect">
            <a:avLst/>
          </a:prstGeom>
        </p:spPr>
      </p:pic>
    </p:spTree>
    <p:extLst>
      <p:ext uri="{BB962C8B-B14F-4D97-AF65-F5344CB8AC3E}">
        <p14:creationId xmlns:p14="http://schemas.microsoft.com/office/powerpoint/2010/main" val="4196039133"/>
      </p:ext>
    </p:extLst>
  </p:cSld>
  <p:clrMapOvr>
    <a:overrideClrMapping bg1="dk1" tx1="lt1" bg2="dk2" tx2="lt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5_Slide BG 8">
    <p:bg>
      <p:bgRef idx="1001">
        <a:schemeClr val="bg1"/>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11" name="Picture 10" descr="Background pattern&#10;&#10;Description automatically generated">
            <a:extLst>
              <a:ext uri="{FF2B5EF4-FFF2-40B4-BE49-F238E27FC236}">
                <a16:creationId xmlns:a16="http://schemas.microsoft.com/office/drawing/2014/main" id="{005641C0-64CF-6F19-7B62-C6575EF295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708417" cy="7559675"/>
          </a:xfrm>
          <a:prstGeom prst="rect">
            <a:avLst/>
          </a:prstGeom>
        </p:spPr>
      </p:pic>
    </p:spTree>
    <p:extLst>
      <p:ext uri="{BB962C8B-B14F-4D97-AF65-F5344CB8AC3E}">
        <p14:creationId xmlns:p14="http://schemas.microsoft.com/office/powerpoint/2010/main" val="2473439184"/>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D915F5-2958-5312-A332-9B849CFF08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172201" y="0"/>
            <a:ext cx="7267574" cy="7559675"/>
          </a:xfrm>
          <a:prstGeom prst="rect">
            <a:avLst/>
          </a:prstGeom>
        </p:spPr>
      </p:pic>
      <p:sp>
        <p:nvSpPr>
          <p:cNvPr id="3" name="Rectangle 7">
            <a:extLst>
              <a:ext uri="{FF2B5EF4-FFF2-40B4-BE49-F238E27FC236}">
                <a16:creationId xmlns:a16="http://schemas.microsoft.com/office/drawing/2014/main" id="{86C5C733-B6A8-EBDE-E537-CA730AE03CF1}"/>
              </a:ext>
            </a:extLst>
          </p:cNvPr>
          <p:cNvSpPr/>
          <p:nvPr userDrawn="1"/>
        </p:nvSpPr>
        <p:spPr>
          <a:xfrm>
            <a:off x="-14478" y="1"/>
            <a:ext cx="7868751" cy="756176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167161 w 7868751"/>
              <a:gd name="connsiteY3" fmla="*/ 7559675 h 7559675"/>
              <a:gd name="connsiteX4" fmla="*/ 0 w 7868751"/>
              <a:gd name="connsiteY4" fmla="*/ 0 h 7559675"/>
              <a:gd name="connsiteX0" fmla="*/ 0 w 7868751"/>
              <a:gd name="connsiteY0" fmla="*/ 0 h 7567109"/>
              <a:gd name="connsiteX1" fmla="*/ 7868751 w 7868751"/>
              <a:gd name="connsiteY1" fmla="*/ 0 h 7567109"/>
              <a:gd name="connsiteX2" fmla="*/ 6280583 w 7868751"/>
              <a:gd name="connsiteY2" fmla="*/ 7559675 h 7567109"/>
              <a:gd name="connsiteX3" fmla="*/ 22302 w 7868751"/>
              <a:gd name="connsiteY3" fmla="*/ 7567109 h 7567109"/>
              <a:gd name="connsiteX4" fmla="*/ 0 w 7868751"/>
              <a:gd name="connsiteY4" fmla="*/ 0 h 7567109"/>
              <a:gd name="connsiteX0" fmla="*/ 0 w 7868751"/>
              <a:gd name="connsiteY0" fmla="*/ 0 h 7559675"/>
              <a:gd name="connsiteX1" fmla="*/ 7868751 w 7868751"/>
              <a:gd name="connsiteY1" fmla="*/ 0 h 7559675"/>
              <a:gd name="connsiteX2" fmla="*/ 6280583 w 7868751"/>
              <a:gd name="connsiteY2" fmla="*/ 7559675 h 7559675"/>
              <a:gd name="connsiteX3" fmla="*/ 29736 w 7868751"/>
              <a:gd name="connsiteY3" fmla="*/ 7552241 h 7559675"/>
              <a:gd name="connsiteX4" fmla="*/ 0 w 7868751"/>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4867 w 7868751"/>
              <a:gd name="connsiteY3" fmla="*/ 7552241 h 7559675"/>
              <a:gd name="connsiteX4" fmla="*/ 0 w 7868751"/>
              <a:gd name="connsiteY4" fmla="*/ 0 h 7559675"/>
              <a:gd name="connsiteX0" fmla="*/ 0 w 7868751"/>
              <a:gd name="connsiteY0" fmla="*/ 0 h 7561766"/>
              <a:gd name="connsiteX1" fmla="*/ 7868751 w 7868751"/>
              <a:gd name="connsiteY1" fmla="*/ 0 h 7561766"/>
              <a:gd name="connsiteX2" fmla="*/ 6280583 w 7868751"/>
              <a:gd name="connsiteY2" fmla="*/ 7559675 h 7561766"/>
              <a:gd name="connsiteX3" fmla="*/ 11692 w 7868751"/>
              <a:gd name="connsiteY3" fmla="*/ 7561766 h 7561766"/>
              <a:gd name="connsiteX4" fmla="*/ 0 w 7868751"/>
              <a:gd name="connsiteY4" fmla="*/ 0 h 756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8751" h="7561766">
                <a:moveTo>
                  <a:pt x="0" y="0"/>
                </a:moveTo>
                <a:lnTo>
                  <a:pt x="7868751" y="0"/>
                </a:lnTo>
                <a:lnTo>
                  <a:pt x="6280583" y="7559675"/>
                </a:lnTo>
                <a:lnTo>
                  <a:pt x="11692" y="7561766"/>
                </a:lnTo>
                <a:cubicBezTo>
                  <a:pt x="6736" y="5044352"/>
                  <a:pt x="4956" y="2517414"/>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3" name="Picture 12" descr="A picture containing shape&#10;&#10;Description automatically generated">
            <a:extLst>
              <a:ext uri="{FF2B5EF4-FFF2-40B4-BE49-F238E27FC236}">
                <a16:creationId xmlns:a16="http://schemas.microsoft.com/office/drawing/2014/main" id="{A313E778-C191-C857-4CFE-0214764643F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8472921" cy="2566737"/>
          </a:xfrm>
          <a:prstGeom prst="rect">
            <a:avLst/>
          </a:prstGeom>
        </p:spPr>
      </p:pic>
      <p:pic>
        <p:nvPicPr>
          <p:cNvPr id="7" name="Picture 6">
            <a:extLst>
              <a:ext uri="{FF2B5EF4-FFF2-40B4-BE49-F238E27FC236}">
                <a16:creationId xmlns:a16="http://schemas.microsoft.com/office/drawing/2014/main" id="{868675D6-3F09-D441-AB44-D2A3BC6934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2684" y="1379853"/>
            <a:ext cx="2790089" cy="95997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207081B3-B327-2327-4FC1-E76D33DF2C0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478" y="3841215"/>
            <a:ext cx="5267266" cy="3718460"/>
          </a:xfrm>
          <a:prstGeom prst="rect">
            <a:avLst/>
          </a:prstGeom>
        </p:spPr>
      </p:pic>
    </p:spTree>
    <p:extLst>
      <p:ext uri="{BB962C8B-B14F-4D97-AF65-F5344CB8AC3E}">
        <p14:creationId xmlns:p14="http://schemas.microsoft.com/office/powerpoint/2010/main" val="4079407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Unit Aims 2">
    <p:bg>
      <p:bgRef idx="1001">
        <a:schemeClr val="bg2"/>
      </p:bgRef>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03E4DF4-8DEC-C89A-93CE-F0573D63E16F}"/>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656506297"/>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Unit Aims">
    <p:spTree>
      <p:nvGrpSpPr>
        <p:cNvPr id="1" name=""/>
        <p:cNvGrpSpPr/>
        <p:nvPr/>
      </p:nvGrpSpPr>
      <p:grpSpPr>
        <a:xfrm>
          <a:off x="0" y="0"/>
          <a:ext cx="0" cy="0"/>
          <a:chOff x="0" y="0"/>
          <a:chExt cx="0" cy="0"/>
        </a:xfrm>
      </p:grpSpPr>
      <p:pic>
        <p:nvPicPr>
          <p:cNvPr id="3" name="Picture 2" descr="A picture containing fence, tennis, sport, athletic game&#10;&#10;Description automatically generated">
            <a:extLst>
              <a:ext uri="{FF2B5EF4-FFF2-40B4-BE49-F238E27FC236}">
                <a16:creationId xmlns:a16="http://schemas.microsoft.com/office/drawing/2014/main" id="{25DEC8CE-B89F-1A23-2511-1ACC826707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162"/>
          <a:stretch/>
        </p:blipFill>
        <p:spPr>
          <a:xfrm>
            <a:off x="2095703" y="0"/>
            <a:ext cx="11344072" cy="7559675"/>
          </a:xfrm>
          <a:prstGeom prst="rect">
            <a:avLst/>
          </a:prstGeom>
        </p:spPr>
      </p:pic>
      <p:sp>
        <p:nvSpPr>
          <p:cNvPr id="9" name="Rectangle 7">
            <a:extLst>
              <a:ext uri="{FF2B5EF4-FFF2-40B4-BE49-F238E27FC236}">
                <a16:creationId xmlns:a16="http://schemas.microsoft.com/office/drawing/2014/main" id="{38C3B0FA-1B98-C710-D470-F6F603C7EE79}"/>
              </a:ext>
            </a:extLst>
          </p:cNvPr>
          <p:cNvSpPr/>
          <p:nvPr userDrawn="1"/>
        </p:nvSpPr>
        <p:spPr>
          <a:xfrm>
            <a:off x="0" y="-1"/>
            <a:ext cx="9530417" cy="755967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3522 w 9538404"/>
              <a:gd name="connsiteY0" fmla="*/ 6002 h 7565677"/>
              <a:gd name="connsiteX1" fmla="*/ 9538404 w 9538404"/>
              <a:gd name="connsiteY1" fmla="*/ 0 h 7565677"/>
              <a:gd name="connsiteX2" fmla="*/ 5943662 w 9538404"/>
              <a:gd name="connsiteY2" fmla="*/ 7565677 h 7565677"/>
              <a:gd name="connsiteX3" fmla="*/ 970 w 9538404"/>
              <a:gd name="connsiteY3" fmla="*/ 7565677 h 7565677"/>
              <a:gd name="connsiteX4" fmla="*/ 3522 w 9538404"/>
              <a:gd name="connsiteY4" fmla="*/ 6002 h 7565677"/>
              <a:gd name="connsiteX0" fmla="*/ 3522 w 9538404"/>
              <a:gd name="connsiteY0" fmla="*/ 6002 h 7565677"/>
              <a:gd name="connsiteX1" fmla="*/ 9538404 w 9538404"/>
              <a:gd name="connsiteY1" fmla="*/ 0 h 7565677"/>
              <a:gd name="connsiteX2" fmla="*/ 7908206 w 9538404"/>
              <a:gd name="connsiteY2" fmla="*/ 7565677 h 7565677"/>
              <a:gd name="connsiteX3" fmla="*/ 970 w 9538404"/>
              <a:gd name="connsiteY3" fmla="*/ 7565677 h 7565677"/>
              <a:gd name="connsiteX4" fmla="*/ 3522 w 9538404"/>
              <a:gd name="connsiteY4" fmla="*/ 6002 h 7565677"/>
              <a:gd name="connsiteX0" fmla="*/ 3522 w 9538404"/>
              <a:gd name="connsiteY0" fmla="*/ 0 h 7566010"/>
              <a:gd name="connsiteX1" fmla="*/ 9538404 w 9538404"/>
              <a:gd name="connsiteY1" fmla="*/ 333 h 7566010"/>
              <a:gd name="connsiteX2" fmla="*/ 7908206 w 9538404"/>
              <a:gd name="connsiteY2" fmla="*/ 7566010 h 7566010"/>
              <a:gd name="connsiteX3" fmla="*/ 970 w 9538404"/>
              <a:gd name="connsiteY3" fmla="*/ 7566010 h 7566010"/>
              <a:gd name="connsiteX4" fmla="*/ 3522 w 9538404"/>
              <a:gd name="connsiteY4" fmla="*/ 0 h 7566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8404" h="7566010">
                <a:moveTo>
                  <a:pt x="3522" y="0"/>
                </a:moveTo>
                <a:lnTo>
                  <a:pt x="9538404" y="333"/>
                </a:lnTo>
                <a:lnTo>
                  <a:pt x="7908206" y="7566010"/>
                </a:lnTo>
                <a:lnTo>
                  <a:pt x="970" y="7566010"/>
                </a:lnTo>
                <a:cubicBezTo>
                  <a:pt x="-3205" y="5046118"/>
                  <a:pt x="7697" y="2519892"/>
                  <a:pt x="3522" y="0"/>
                </a:cubicBez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4" name="Picture 13" descr="A picture containing text&#10;&#10;Description automatically generated">
            <a:extLst>
              <a:ext uri="{FF2B5EF4-FFF2-40B4-BE49-F238E27FC236}">
                <a16:creationId xmlns:a16="http://schemas.microsoft.com/office/drawing/2014/main" id="{94FB5AAD-5E9F-42AD-B24D-2BC8589EFD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93580"/>
            <a:ext cx="4484831" cy="3166095"/>
          </a:xfrm>
          <a:prstGeom prst="rect">
            <a:avLst/>
          </a:prstGeom>
        </p:spPr>
      </p:pic>
    </p:spTree>
    <p:extLst>
      <p:ext uri="{BB962C8B-B14F-4D97-AF65-F5344CB8AC3E}">
        <p14:creationId xmlns:p14="http://schemas.microsoft.com/office/powerpoint/2010/main" val="1302760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Unit Aims 2">
    <p:bg>
      <p:bgRef idx="1001">
        <a:schemeClr val="bg2"/>
      </p:bgRef>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03E4DF4-8DEC-C89A-93CE-F0573D63E16F}"/>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 name="Picture 9">
            <a:extLst>
              <a:ext uri="{FF2B5EF4-FFF2-40B4-BE49-F238E27FC236}">
                <a16:creationId xmlns:a16="http://schemas.microsoft.com/office/drawing/2014/main" id="{93CE0170-643F-8186-8BB8-4D523ACF09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717" y="0"/>
            <a:ext cx="10702058" cy="7559675"/>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BE205C92-85B3-C0D7-ED1A-ABA9974A5E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992642"/>
            <a:ext cx="5052767" cy="3567033"/>
          </a:xfrm>
          <a:prstGeom prst="rect">
            <a:avLst/>
          </a:prstGeom>
        </p:spPr>
      </p:pic>
    </p:spTree>
    <p:extLst>
      <p:ext uri="{BB962C8B-B14F-4D97-AF65-F5344CB8AC3E}">
        <p14:creationId xmlns:p14="http://schemas.microsoft.com/office/powerpoint/2010/main" val="989541450"/>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Unit Aims 2">
    <p:bg>
      <p:bgPr>
        <a:solidFill>
          <a:schemeClr val="accent1"/>
        </a:solidFill>
        <a:effectLst/>
      </p:bgPr>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03E4DF4-8DEC-C89A-93CE-F0573D63E16F}"/>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 name="Picture 9">
            <a:extLst>
              <a:ext uri="{FF2B5EF4-FFF2-40B4-BE49-F238E27FC236}">
                <a16:creationId xmlns:a16="http://schemas.microsoft.com/office/drawing/2014/main" id="{93CE0170-643F-8186-8BB8-4D523ACF09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13081" y="1819175"/>
            <a:ext cx="8126694" cy="57405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50E97140-4B55-5EA4-DE98-48829D9713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80598"/>
            <a:ext cx="5636435" cy="3979077"/>
          </a:xfrm>
          <a:prstGeom prst="rect">
            <a:avLst/>
          </a:prstGeom>
        </p:spPr>
      </p:pic>
    </p:spTree>
    <p:extLst>
      <p:ext uri="{BB962C8B-B14F-4D97-AF65-F5344CB8AC3E}">
        <p14:creationId xmlns:p14="http://schemas.microsoft.com/office/powerpoint/2010/main" val="397665929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Unit Aims 2">
    <p:bg>
      <p:bgPr>
        <a:solidFill>
          <a:schemeClr val="accent1"/>
        </a:solidFill>
        <a:effectLst/>
      </p:bgPr>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03E4DF4-8DEC-C89A-93CE-F0573D63E16F}"/>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50E97140-4B55-5EA4-DE98-48829D9713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80598"/>
            <a:ext cx="5636435" cy="3979077"/>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39A0073C-2FB5-3F15-BD2C-72E1F5B81DC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048215" y="-100744"/>
            <a:ext cx="2391560" cy="7660420"/>
          </a:xfrm>
          <a:prstGeom prst="rect">
            <a:avLst/>
          </a:prstGeom>
        </p:spPr>
      </p:pic>
    </p:spTree>
    <p:extLst>
      <p:ext uri="{BB962C8B-B14F-4D97-AF65-F5344CB8AC3E}">
        <p14:creationId xmlns:p14="http://schemas.microsoft.com/office/powerpoint/2010/main" val="410201360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Unit Aims 2">
    <p:bg>
      <p:bgRef idx="1001">
        <a:schemeClr val="bg2"/>
      </p:bgRef>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247FC6B4-51E6-1F13-C074-8A0631C5C519}"/>
              </a:ext>
            </a:extLst>
          </p:cNvPr>
          <p:cNvSpPr/>
          <p:nvPr userDrawn="1"/>
        </p:nvSpPr>
        <p:spPr>
          <a:xfrm>
            <a:off x="-7240" y="0"/>
            <a:ext cx="13447015" cy="1749930"/>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 name="connsiteX0" fmla="*/ 11151 w 13439775"/>
              <a:gd name="connsiteY0" fmla="*/ 646771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11151 w 13439775"/>
              <a:gd name="connsiteY4" fmla="*/ 646771 h 2357438"/>
              <a:gd name="connsiteX0" fmla="*/ 11151 w 13439775"/>
              <a:gd name="connsiteY0" fmla="*/ 33454 h 1744121"/>
              <a:gd name="connsiteX1" fmla="*/ 13428624 w 13439775"/>
              <a:gd name="connsiteY1" fmla="*/ 0 h 1744121"/>
              <a:gd name="connsiteX2" fmla="*/ 13439775 w 13439775"/>
              <a:gd name="connsiteY2" fmla="*/ 572546 h 1744121"/>
              <a:gd name="connsiteX3" fmla="*/ 0 w 13439775"/>
              <a:gd name="connsiteY3" fmla="*/ 1744121 h 1744121"/>
              <a:gd name="connsiteX4" fmla="*/ 11151 w 13439775"/>
              <a:gd name="connsiteY4" fmla="*/ 33454 h 1744121"/>
              <a:gd name="connsiteX0" fmla="*/ 4801 w 13439775"/>
              <a:gd name="connsiteY0" fmla="*/ 0 h 1745592"/>
              <a:gd name="connsiteX1" fmla="*/ 13428624 w 13439775"/>
              <a:gd name="connsiteY1" fmla="*/ 1471 h 1745592"/>
              <a:gd name="connsiteX2" fmla="*/ 13439775 w 13439775"/>
              <a:gd name="connsiteY2" fmla="*/ 574017 h 1745592"/>
              <a:gd name="connsiteX3" fmla="*/ 0 w 13439775"/>
              <a:gd name="connsiteY3" fmla="*/ 1745592 h 1745592"/>
              <a:gd name="connsiteX4" fmla="*/ 4801 w 13439775"/>
              <a:gd name="connsiteY4" fmla="*/ 0 h 1745592"/>
              <a:gd name="connsiteX0" fmla="*/ 4801 w 13439775"/>
              <a:gd name="connsiteY0" fmla="*/ 0 h 1745592"/>
              <a:gd name="connsiteX1" fmla="*/ 13434974 w 13439775"/>
              <a:gd name="connsiteY1" fmla="*/ 1471 h 1745592"/>
              <a:gd name="connsiteX2" fmla="*/ 13439775 w 13439775"/>
              <a:gd name="connsiteY2" fmla="*/ 574017 h 1745592"/>
              <a:gd name="connsiteX3" fmla="*/ 0 w 13439775"/>
              <a:gd name="connsiteY3" fmla="*/ 1745592 h 1745592"/>
              <a:gd name="connsiteX4" fmla="*/ 4801 w 13439775"/>
              <a:gd name="connsiteY4" fmla="*/ 0 h 1745592"/>
              <a:gd name="connsiteX0" fmla="*/ 4801 w 13439775"/>
              <a:gd name="connsiteY0" fmla="*/ 1704 h 1747296"/>
              <a:gd name="connsiteX1" fmla="*/ 13438149 w 13439775"/>
              <a:gd name="connsiteY1" fmla="*/ 0 h 1747296"/>
              <a:gd name="connsiteX2" fmla="*/ 13439775 w 13439775"/>
              <a:gd name="connsiteY2" fmla="*/ 575721 h 1747296"/>
              <a:gd name="connsiteX3" fmla="*/ 0 w 13439775"/>
              <a:gd name="connsiteY3" fmla="*/ 1747296 h 1747296"/>
              <a:gd name="connsiteX4" fmla="*/ 4801 w 13439775"/>
              <a:gd name="connsiteY4" fmla="*/ 1704 h 1747296"/>
              <a:gd name="connsiteX0" fmla="*/ 1405 w 13439775"/>
              <a:gd name="connsiteY0" fmla="*/ 0 h 1748988"/>
              <a:gd name="connsiteX1" fmla="*/ 13438149 w 13439775"/>
              <a:gd name="connsiteY1" fmla="*/ 1692 h 1748988"/>
              <a:gd name="connsiteX2" fmla="*/ 13439775 w 13439775"/>
              <a:gd name="connsiteY2" fmla="*/ 577413 h 1748988"/>
              <a:gd name="connsiteX3" fmla="*/ 0 w 13439775"/>
              <a:gd name="connsiteY3" fmla="*/ 1748988 h 1748988"/>
              <a:gd name="connsiteX4" fmla="*/ 1405 w 13439775"/>
              <a:gd name="connsiteY4" fmla="*/ 0 h 174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1748988">
                <a:moveTo>
                  <a:pt x="1405" y="0"/>
                </a:moveTo>
                <a:lnTo>
                  <a:pt x="13438149" y="1692"/>
                </a:lnTo>
                <a:cubicBezTo>
                  <a:pt x="13439749" y="192541"/>
                  <a:pt x="13438175" y="386564"/>
                  <a:pt x="13439775" y="577413"/>
                </a:cubicBezTo>
                <a:lnTo>
                  <a:pt x="0" y="1748988"/>
                </a:lnTo>
                <a:cubicBezTo>
                  <a:pt x="1600" y="1167124"/>
                  <a:pt x="-195" y="581864"/>
                  <a:pt x="14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3A669BBF-3BB3-738C-51FE-BAD9AA4835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409681" y="-101883"/>
            <a:ext cx="2030094" cy="7661558"/>
          </a:xfrm>
          <a:prstGeom prst="rect">
            <a:avLst/>
          </a:prstGeom>
        </p:spPr>
      </p:pic>
    </p:spTree>
    <p:extLst>
      <p:ext uri="{BB962C8B-B14F-4D97-AF65-F5344CB8AC3E}">
        <p14:creationId xmlns:p14="http://schemas.microsoft.com/office/powerpoint/2010/main" val="1958653080"/>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Unit Aims 2">
    <p:bg>
      <p:bgRef idx="1001">
        <a:schemeClr val="bg1"/>
      </p:bgRef>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03E4DF4-8DEC-C89A-93CE-F0573D63E16F}"/>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Picture 6" descr="Background pattern&#10;&#10;Description automatically generated">
            <a:extLst>
              <a:ext uri="{FF2B5EF4-FFF2-40B4-BE49-F238E27FC236}">
                <a16:creationId xmlns:a16="http://schemas.microsoft.com/office/drawing/2014/main" id="{3669A26E-9E37-64FF-905E-035828388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690949"/>
            <a:ext cx="6892543" cy="4868726"/>
          </a:xfrm>
          <a:prstGeom prst="rect">
            <a:avLst/>
          </a:prstGeom>
        </p:spPr>
      </p:pic>
    </p:spTree>
    <p:extLst>
      <p:ext uri="{BB962C8B-B14F-4D97-AF65-F5344CB8AC3E}">
        <p14:creationId xmlns:p14="http://schemas.microsoft.com/office/powerpoint/2010/main" val="107365408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Unit Aims 2">
    <p:bg>
      <p:bgRef idx="1001">
        <a:schemeClr val="bg1"/>
      </p:bgRef>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03E4DF4-8DEC-C89A-93CE-F0573D63E16F}"/>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Picture 6" descr="Background pattern&#10;&#10;Description automatically generated">
            <a:extLst>
              <a:ext uri="{FF2B5EF4-FFF2-40B4-BE49-F238E27FC236}">
                <a16:creationId xmlns:a16="http://schemas.microsoft.com/office/drawing/2014/main" id="{3669A26E-9E37-64FF-905E-035828388C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690949"/>
            <a:ext cx="6892543" cy="4868726"/>
          </a:xfrm>
          <a:prstGeom prst="rect">
            <a:avLst/>
          </a:prstGeom>
        </p:spPr>
      </p:pic>
    </p:spTree>
    <p:extLst>
      <p:ext uri="{BB962C8B-B14F-4D97-AF65-F5344CB8AC3E}">
        <p14:creationId xmlns:p14="http://schemas.microsoft.com/office/powerpoint/2010/main" val="406243080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Unit Aims 2">
    <p:bg>
      <p:bgRef idx="1001">
        <a:schemeClr val="bg1"/>
      </p:bgRef>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03E4DF4-8DEC-C89A-93CE-F0573D63E16F}"/>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descr="A picture containing shape&#10;&#10;Description automatically generated">
            <a:extLst>
              <a:ext uri="{FF2B5EF4-FFF2-40B4-BE49-F238E27FC236}">
                <a16:creationId xmlns:a16="http://schemas.microsoft.com/office/drawing/2014/main" id="{22A80D32-4519-7458-BD4D-06AC35E0AF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691258" y="0"/>
            <a:ext cx="1748518" cy="7559675"/>
          </a:xfrm>
          <a:prstGeom prst="rect">
            <a:avLst/>
          </a:prstGeom>
        </p:spPr>
      </p:pic>
    </p:spTree>
    <p:extLst>
      <p:ext uri="{BB962C8B-B14F-4D97-AF65-F5344CB8AC3E}">
        <p14:creationId xmlns:p14="http://schemas.microsoft.com/office/powerpoint/2010/main" val="142687541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7F004F-CCBD-1E2A-D0CD-02184E393F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4578991" y="9201"/>
            <a:ext cx="8860784" cy="7559675"/>
          </a:xfrm>
          <a:prstGeom prst="rect">
            <a:avLst/>
          </a:prstGeom>
        </p:spPr>
      </p:pic>
      <p:sp>
        <p:nvSpPr>
          <p:cNvPr id="9" name="Rectangle 7">
            <a:extLst>
              <a:ext uri="{FF2B5EF4-FFF2-40B4-BE49-F238E27FC236}">
                <a16:creationId xmlns:a16="http://schemas.microsoft.com/office/drawing/2014/main" id="{6598706E-4425-4536-5575-3FD8BE6F3FB4}"/>
              </a:ext>
            </a:extLst>
          </p:cNvPr>
          <p:cNvSpPr/>
          <p:nvPr userDrawn="1"/>
        </p:nvSpPr>
        <p:spPr>
          <a:xfrm>
            <a:off x="-14478" y="1"/>
            <a:ext cx="7868751" cy="756176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167161 w 7868751"/>
              <a:gd name="connsiteY3" fmla="*/ 7559675 h 7559675"/>
              <a:gd name="connsiteX4" fmla="*/ 0 w 7868751"/>
              <a:gd name="connsiteY4" fmla="*/ 0 h 7559675"/>
              <a:gd name="connsiteX0" fmla="*/ 0 w 7868751"/>
              <a:gd name="connsiteY0" fmla="*/ 0 h 7567109"/>
              <a:gd name="connsiteX1" fmla="*/ 7868751 w 7868751"/>
              <a:gd name="connsiteY1" fmla="*/ 0 h 7567109"/>
              <a:gd name="connsiteX2" fmla="*/ 6280583 w 7868751"/>
              <a:gd name="connsiteY2" fmla="*/ 7559675 h 7567109"/>
              <a:gd name="connsiteX3" fmla="*/ 22302 w 7868751"/>
              <a:gd name="connsiteY3" fmla="*/ 7567109 h 7567109"/>
              <a:gd name="connsiteX4" fmla="*/ 0 w 7868751"/>
              <a:gd name="connsiteY4" fmla="*/ 0 h 7567109"/>
              <a:gd name="connsiteX0" fmla="*/ 0 w 7868751"/>
              <a:gd name="connsiteY0" fmla="*/ 0 h 7559675"/>
              <a:gd name="connsiteX1" fmla="*/ 7868751 w 7868751"/>
              <a:gd name="connsiteY1" fmla="*/ 0 h 7559675"/>
              <a:gd name="connsiteX2" fmla="*/ 6280583 w 7868751"/>
              <a:gd name="connsiteY2" fmla="*/ 7559675 h 7559675"/>
              <a:gd name="connsiteX3" fmla="*/ 29736 w 7868751"/>
              <a:gd name="connsiteY3" fmla="*/ 7552241 h 7559675"/>
              <a:gd name="connsiteX4" fmla="*/ 0 w 7868751"/>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4867 w 7868751"/>
              <a:gd name="connsiteY3" fmla="*/ 7552241 h 7559675"/>
              <a:gd name="connsiteX4" fmla="*/ 0 w 7868751"/>
              <a:gd name="connsiteY4" fmla="*/ 0 h 7559675"/>
              <a:gd name="connsiteX0" fmla="*/ 0 w 7868751"/>
              <a:gd name="connsiteY0" fmla="*/ 0 h 7561766"/>
              <a:gd name="connsiteX1" fmla="*/ 7868751 w 7868751"/>
              <a:gd name="connsiteY1" fmla="*/ 0 h 7561766"/>
              <a:gd name="connsiteX2" fmla="*/ 6280583 w 7868751"/>
              <a:gd name="connsiteY2" fmla="*/ 7559675 h 7561766"/>
              <a:gd name="connsiteX3" fmla="*/ 11692 w 7868751"/>
              <a:gd name="connsiteY3" fmla="*/ 7561766 h 7561766"/>
              <a:gd name="connsiteX4" fmla="*/ 0 w 7868751"/>
              <a:gd name="connsiteY4" fmla="*/ 0 h 756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8751" h="7561766">
                <a:moveTo>
                  <a:pt x="0" y="0"/>
                </a:moveTo>
                <a:lnTo>
                  <a:pt x="7868751" y="0"/>
                </a:lnTo>
                <a:lnTo>
                  <a:pt x="6280583" y="7559675"/>
                </a:lnTo>
                <a:lnTo>
                  <a:pt x="11692" y="7561766"/>
                </a:lnTo>
                <a:cubicBezTo>
                  <a:pt x="6736" y="5044352"/>
                  <a:pt x="4956" y="2517414"/>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0" name="Picture 9" descr="A picture containing shape&#10;&#10;Description automatically generated">
            <a:extLst>
              <a:ext uri="{FF2B5EF4-FFF2-40B4-BE49-F238E27FC236}">
                <a16:creationId xmlns:a16="http://schemas.microsoft.com/office/drawing/2014/main" id="{27BC4253-5D20-BD40-4AB7-563561D4DE5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8472921" cy="2566737"/>
          </a:xfrm>
          <a:prstGeom prst="rect">
            <a:avLst/>
          </a:prstGeom>
        </p:spPr>
      </p:pic>
      <p:pic>
        <p:nvPicPr>
          <p:cNvPr id="11" name="Picture 10">
            <a:extLst>
              <a:ext uri="{FF2B5EF4-FFF2-40B4-BE49-F238E27FC236}">
                <a16:creationId xmlns:a16="http://schemas.microsoft.com/office/drawing/2014/main" id="{7E746DAB-52B2-B11C-B4AC-EC8469D396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2684" y="1379853"/>
            <a:ext cx="2790089" cy="959976"/>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A732F85D-8298-96D1-B438-A598A94355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478" y="3841215"/>
            <a:ext cx="5267266" cy="3718460"/>
          </a:xfrm>
          <a:prstGeom prst="rect">
            <a:avLst/>
          </a:prstGeom>
        </p:spPr>
      </p:pic>
    </p:spTree>
    <p:extLst>
      <p:ext uri="{BB962C8B-B14F-4D97-AF65-F5344CB8AC3E}">
        <p14:creationId xmlns:p14="http://schemas.microsoft.com/office/powerpoint/2010/main" val="2309421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Unit Aims 2">
    <p:bg>
      <p:bgRef idx="1001">
        <a:schemeClr val="bg2"/>
      </p:bgRef>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03E4DF4-8DEC-C89A-93CE-F0573D63E16F}"/>
              </a:ext>
            </a:extLst>
          </p:cNvPr>
          <p:cNvSpPr/>
          <p:nvPr userDrawn="1"/>
        </p:nvSpPr>
        <p:spPr>
          <a:xfrm>
            <a:off x="-1112" y="-2021"/>
            <a:ext cx="13440886" cy="1756786"/>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 name="connsiteX0" fmla="*/ 0 w 13450166"/>
              <a:gd name="connsiteY0" fmla="*/ 415636 h 2357438"/>
              <a:gd name="connsiteX1" fmla="*/ 13450166 w 13450166"/>
              <a:gd name="connsiteY1" fmla="*/ 0 h 2357438"/>
              <a:gd name="connsiteX2" fmla="*/ 13450166 w 13450166"/>
              <a:gd name="connsiteY2" fmla="*/ 1185863 h 2357438"/>
              <a:gd name="connsiteX3" fmla="*/ 10391 w 13450166"/>
              <a:gd name="connsiteY3" fmla="*/ 2357438 h 2357438"/>
              <a:gd name="connsiteX4" fmla="*/ 0 w 13450166"/>
              <a:gd name="connsiteY4" fmla="*/ 415636 h 2357438"/>
              <a:gd name="connsiteX0" fmla="*/ 0 w 13450166"/>
              <a:gd name="connsiteY0" fmla="*/ 20781 h 1962583"/>
              <a:gd name="connsiteX1" fmla="*/ 13450166 w 13450166"/>
              <a:gd name="connsiteY1" fmla="*/ 0 h 1962583"/>
              <a:gd name="connsiteX2" fmla="*/ 13450166 w 13450166"/>
              <a:gd name="connsiteY2" fmla="*/ 791008 h 1962583"/>
              <a:gd name="connsiteX3" fmla="*/ 10391 w 13450166"/>
              <a:gd name="connsiteY3" fmla="*/ 1962583 h 1962583"/>
              <a:gd name="connsiteX4" fmla="*/ 0 w 13450166"/>
              <a:gd name="connsiteY4" fmla="*/ 20781 h 1962583"/>
              <a:gd name="connsiteX0" fmla="*/ 0 w 13450166"/>
              <a:gd name="connsiteY0" fmla="*/ 259772 h 1962583"/>
              <a:gd name="connsiteX1" fmla="*/ 13450166 w 13450166"/>
              <a:gd name="connsiteY1" fmla="*/ 0 h 1962583"/>
              <a:gd name="connsiteX2" fmla="*/ 13450166 w 13450166"/>
              <a:gd name="connsiteY2" fmla="*/ 791008 h 1962583"/>
              <a:gd name="connsiteX3" fmla="*/ 10391 w 13450166"/>
              <a:gd name="connsiteY3" fmla="*/ 1962583 h 1962583"/>
              <a:gd name="connsiteX4" fmla="*/ 0 w 13450166"/>
              <a:gd name="connsiteY4" fmla="*/ 259772 h 1962583"/>
              <a:gd name="connsiteX0" fmla="*/ 0 w 13450166"/>
              <a:gd name="connsiteY0" fmla="*/ 51954 h 1754765"/>
              <a:gd name="connsiteX1" fmla="*/ 13450166 w 13450166"/>
              <a:gd name="connsiteY1" fmla="*/ 0 h 1754765"/>
              <a:gd name="connsiteX2" fmla="*/ 13450166 w 13450166"/>
              <a:gd name="connsiteY2" fmla="*/ 583190 h 1754765"/>
              <a:gd name="connsiteX3" fmla="*/ 10391 w 13450166"/>
              <a:gd name="connsiteY3" fmla="*/ 1754765 h 1754765"/>
              <a:gd name="connsiteX4" fmla="*/ 0 w 13450166"/>
              <a:gd name="connsiteY4" fmla="*/ 51954 h 1754765"/>
              <a:gd name="connsiteX0" fmla="*/ 6101 w 13440392"/>
              <a:gd name="connsiteY0" fmla="*/ 1154 h 1754765"/>
              <a:gd name="connsiteX1" fmla="*/ 13440392 w 13440392"/>
              <a:gd name="connsiteY1" fmla="*/ 0 h 1754765"/>
              <a:gd name="connsiteX2" fmla="*/ 13440392 w 13440392"/>
              <a:gd name="connsiteY2" fmla="*/ 583190 h 1754765"/>
              <a:gd name="connsiteX3" fmla="*/ 617 w 13440392"/>
              <a:gd name="connsiteY3" fmla="*/ 1754765 h 1754765"/>
              <a:gd name="connsiteX4" fmla="*/ 6101 w 13440392"/>
              <a:gd name="connsiteY4" fmla="*/ 1154 h 1754765"/>
              <a:gd name="connsiteX0" fmla="*/ 3100 w 13440566"/>
              <a:gd name="connsiteY0" fmla="*/ 1154 h 1754765"/>
              <a:gd name="connsiteX1" fmla="*/ 13440566 w 13440566"/>
              <a:gd name="connsiteY1" fmla="*/ 0 h 1754765"/>
              <a:gd name="connsiteX2" fmla="*/ 13440566 w 13440566"/>
              <a:gd name="connsiteY2" fmla="*/ 583190 h 1754765"/>
              <a:gd name="connsiteX3" fmla="*/ 791 w 13440566"/>
              <a:gd name="connsiteY3" fmla="*/ 1754765 h 1754765"/>
              <a:gd name="connsiteX4" fmla="*/ 3100 w 13440566"/>
              <a:gd name="connsiteY4" fmla="*/ 1154 h 1754765"/>
              <a:gd name="connsiteX0" fmla="*/ 245 w 13440886"/>
              <a:gd name="connsiteY0" fmla="*/ 0 h 1756786"/>
              <a:gd name="connsiteX1" fmla="*/ 13440886 w 13440886"/>
              <a:gd name="connsiteY1" fmla="*/ 2021 h 1756786"/>
              <a:gd name="connsiteX2" fmla="*/ 13440886 w 13440886"/>
              <a:gd name="connsiteY2" fmla="*/ 585211 h 1756786"/>
              <a:gd name="connsiteX3" fmla="*/ 1111 w 13440886"/>
              <a:gd name="connsiteY3" fmla="*/ 1756786 h 1756786"/>
              <a:gd name="connsiteX4" fmla="*/ 245 w 13440886"/>
              <a:gd name="connsiteY4" fmla="*/ 0 h 175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0886" h="1756786">
                <a:moveTo>
                  <a:pt x="245" y="0"/>
                </a:moveTo>
                <a:lnTo>
                  <a:pt x="13440886" y="2021"/>
                </a:lnTo>
                <a:lnTo>
                  <a:pt x="13440886" y="585211"/>
                </a:lnTo>
                <a:lnTo>
                  <a:pt x="1111" y="1756786"/>
                </a:lnTo>
                <a:cubicBezTo>
                  <a:pt x="-2353" y="1109519"/>
                  <a:pt x="3709" y="647267"/>
                  <a:pt x="24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5" descr="A picture containing shape&#10;&#10;Description automatically generated">
            <a:extLst>
              <a:ext uri="{FF2B5EF4-FFF2-40B4-BE49-F238E27FC236}">
                <a16:creationId xmlns:a16="http://schemas.microsoft.com/office/drawing/2014/main" id="{3A1BF375-7D64-9417-EFCB-5959693FC4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422786" y="0"/>
            <a:ext cx="2016988" cy="7559675"/>
          </a:xfrm>
          <a:prstGeom prst="rect">
            <a:avLst/>
          </a:prstGeom>
        </p:spPr>
      </p:pic>
    </p:spTree>
    <p:extLst>
      <p:ext uri="{BB962C8B-B14F-4D97-AF65-F5344CB8AC3E}">
        <p14:creationId xmlns:p14="http://schemas.microsoft.com/office/powerpoint/2010/main" val="131801030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Unit Aims 2">
    <p:bg>
      <p:bgRef idx="1001">
        <a:schemeClr val="bg2"/>
      </p:bgRef>
    </p:bg>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3A1BF375-7D64-9417-EFCB-5959693FC4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422786" y="0"/>
            <a:ext cx="2016988" cy="7559675"/>
          </a:xfrm>
          <a:prstGeom prst="rect">
            <a:avLst/>
          </a:prstGeom>
        </p:spPr>
      </p:pic>
      <p:sp>
        <p:nvSpPr>
          <p:cNvPr id="4" name="Rectangle 1">
            <a:extLst>
              <a:ext uri="{FF2B5EF4-FFF2-40B4-BE49-F238E27FC236}">
                <a16:creationId xmlns:a16="http://schemas.microsoft.com/office/drawing/2014/main" id="{C031C291-9FEC-B2E9-AE11-FABB6C381E05}"/>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569137105"/>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Unit Aims 2">
    <p:bg>
      <p:bgRef idx="1001">
        <a:schemeClr val="bg2"/>
      </p:bgRef>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031C291-9FEC-B2E9-AE11-FABB6C381E05}"/>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F7F50E99-4A5C-BA4C-807D-51C386342A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406013"/>
            <a:ext cx="8716774" cy="6153662"/>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E0A8A9E1-C319-AF05-DBCA-A1675CF3500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749548" y="-27772"/>
            <a:ext cx="1690227" cy="7587447"/>
          </a:xfrm>
          <a:prstGeom prst="rect">
            <a:avLst/>
          </a:prstGeom>
        </p:spPr>
      </p:pic>
    </p:spTree>
    <p:extLst>
      <p:ext uri="{BB962C8B-B14F-4D97-AF65-F5344CB8AC3E}">
        <p14:creationId xmlns:p14="http://schemas.microsoft.com/office/powerpoint/2010/main" val="258185242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Unit Aims 2">
    <p:bg>
      <p:bgRef idx="1001">
        <a:schemeClr val="bg1"/>
      </p:bgRef>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03E4DF4-8DEC-C89A-93CE-F0573D63E16F}"/>
              </a:ext>
            </a:extLst>
          </p:cNvPr>
          <p:cNvSpPr/>
          <p:nvPr userDrawn="1"/>
        </p:nvSpPr>
        <p:spPr>
          <a:xfrm>
            <a:off x="-1112" y="-2021"/>
            <a:ext cx="13440886" cy="1756786"/>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 name="connsiteX0" fmla="*/ 0 w 13450166"/>
              <a:gd name="connsiteY0" fmla="*/ 415636 h 2357438"/>
              <a:gd name="connsiteX1" fmla="*/ 13450166 w 13450166"/>
              <a:gd name="connsiteY1" fmla="*/ 0 h 2357438"/>
              <a:gd name="connsiteX2" fmla="*/ 13450166 w 13450166"/>
              <a:gd name="connsiteY2" fmla="*/ 1185863 h 2357438"/>
              <a:gd name="connsiteX3" fmla="*/ 10391 w 13450166"/>
              <a:gd name="connsiteY3" fmla="*/ 2357438 h 2357438"/>
              <a:gd name="connsiteX4" fmla="*/ 0 w 13450166"/>
              <a:gd name="connsiteY4" fmla="*/ 415636 h 2357438"/>
              <a:gd name="connsiteX0" fmla="*/ 0 w 13450166"/>
              <a:gd name="connsiteY0" fmla="*/ 20781 h 1962583"/>
              <a:gd name="connsiteX1" fmla="*/ 13450166 w 13450166"/>
              <a:gd name="connsiteY1" fmla="*/ 0 h 1962583"/>
              <a:gd name="connsiteX2" fmla="*/ 13450166 w 13450166"/>
              <a:gd name="connsiteY2" fmla="*/ 791008 h 1962583"/>
              <a:gd name="connsiteX3" fmla="*/ 10391 w 13450166"/>
              <a:gd name="connsiteY3" fmla="*/ 1962583 h 1962583"/>
              <a:gd name="connsiteX4" fmla="*/ 0 w 13450166"/>
              <a:gd name="connsiteY4" fmla="*/ 20781 h 1962583"/>
              <a:gd name="connsiteX0" fmla="*/ 0 w 13450166"/>
              <a:gd name="connsiteY0" fmla="*/ 259772 h 1962583"/>
              <a:gd name="connsiteX1" fmla="*/ 13450166 w 13450166"/>
              <a:gd name="connsiteY1" fmla="*/ 0 h 1962583"/>
              <a:gd name="connsiteX2" fmla="*/ 13450166 w 13450166"/>
              <a:gd name="connsiteY2" fmla="*/ 791008 h 1962583"/>
              <a:gd name="connsiteX3" fmla="*/ 10391 w 13450166"/>
              <a:gd name="connsiteY3" fmla="*/ 1962583 h 1962583"/>
              <a:gd name="connsiteX4" fmla="*/ 0 w 13450166"/>
              <a:gd name="connsiteY4" fmla="*/ 259772 h 1962583"/>
              <a:gd name="connsiteX0" fmla="*/ 0 w 13450166"/>
              <a:gd name="connsiteY0" fmla="*/ 51954 h 1754765"/>
              <a:gd name="connsiteX1" fmla="*/ 13450166 w 13450166"/>
              <a:gd name="connsiteY1" fmla="*/ 0 h 1754765"/>
              <a:gd name="connsiteX2" fmla="*/ 13450166 w 13450166"/>
              <a:gd name="connsiteY2" fmla="*/ 583190 h 1754765"/>
              <a:gd name="connsiteX3" fmla="*/ 10391 w 13450166"/>
              <a:gd name="connsiteY3" fmla="*/ 1754765 h 1754765"/>
              <a:gd name="connsiteX4" fmla="*/ 0 w 13450166"/>
              <a:gd name="connsiteY4" fmla="*/ 51954 h 1754765"/>
              <a:gd name="connsiteX0" fmla="*/ 6101 w 13440392"/>
              <a:gd name="connsiteY0" fmla="*/ 1154 h 1754765"/>
              <a:gd name="connsiteX1" fmla="*/ 13440392 w 13440392"/>
              <a:gd name="connsiteY1" fmla="*/ 0 h 1754765"/>
              <a:gd name="connsiteX2" fmla="*/ 13440392 w 13440392"/>
              <a:gd name="connsiteY2" fmla="*/ 583190 h 1754765"/>
              <a:gd name="connsiteX3" fmla="*/ 617 w 13440392"/>
              <a:gd name="connsiteY3" fmla="*/ 1754765 h 1754765"/>
              <a:gd name="connsiteX4" fmla="*/ 6101 w 13440392"/>
              <a:gd name="connsiteY4" fmla="*/ 1154 h 1754765"/>
              <a:gd name="connsiteX0" fmla="*/ 3100 w 13440566"/>
              <a:gd name="connsiteY0" fmla="*/ 1154 h 1754765"/>
              <a:gd name="connsiteX1" fmla="*/ 13440566 w 13440566"/>
              <a:gd name="connsiteY1" fmla="*/ 0 h 1754765"/>
              <a:gd name="connsiteX2" fmla="*/ 13440566 w 13440566"/>
              <a:gd name="connsiteY2" fmla="*/ 583190 h 1754765"/>
              <a:gd name="connsiteX3" fmla="*/ 791 w 13440566"/>
              <a:gd name="connsiteY3" fmla="*/ 1754765 h 1754765"/>
              <a:gd name="connsiteX4" fmla="*/ 3100 w 13440566"/>
              <a:gd name="connsiteY4" fmla="*/ 1154 h 1754765"/>
              <a:gd name="connsiteX0" fmla="*/ 245 w 13440886"/>
              <a:gd name="connsiteY0" fmla="*/ 0 h 1756786"/>
              <a:gd name="connsiteX1" fmla="*/ 13440886 w 13440886"/>
              <a:gd name="connsiteY1" fmla="*/ 2021 h 1756786"/>
              <a:gd name="connsiteX2" fmla="*/ 13440886 w 13440886"/>
              <a:gd name="connsiteY2" fmla="*/ 585211 h 1756786"/>
              <a:gd name="connsiteX3" fmla="*/ 1111 w 13440886"/>
              <a:gd name="connsiteY3" fmla="*/ 1756786 h 1756786"/>
              <a:gd name="connsiteX4" fmla="*/ 245 w 13440886"/>
              <a:gd name="connsiteY4" fmla="*/ 0 h 175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0886" h="1756786">
                <a:moveTo>
                  <a:pt x="245" y="0"/>
                </a:moveTo>
                <a:lnTo>
                  <a:pt x="13440886" y="2021"/>
                </a:lnTo>
                <a:lnTo>
                  <a:pt x="13440886" y="585211"/>
                </a:lnTo>
                <a:lnTo>
                  <a:pt x="1111" y="1756786"/>
                </a:lnTo>
                <a:cubicBezTo>
                  <a:pt x="-2353" y="1109519"/>
                  <a:pt x="3709" y="647267"/>
                  <a:pt x="24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5" descr="A picture containing shape&#10;&#10;Description automatically generated">
            <a:extLst>
              <a:ext uri="{FF2B5EF4-FFF2-40B4-BE49-F238E27FC236}">
                <a16:creationId xmlns:a16="http://schemas.microsoft.com/office/drawing/2014/main" id="{3A1BF375-7D64-9417-EFCB-5959693FC4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51863" y="1708772"/>
            <a:ext cx="8287911" cy="5850904"/>
          </a:xfrm>
          <a:prstGeom prst="rect">
            <a:avLst/>
          </a:prstGeom>
        </p:spPr>
      </p:pic>
    </p:spTree>
    <p:extLst>
      <p:ext uri="{BB962C8B-B14F-4D97-AF65-F5344CB8AC3E}">
        <p14:creationId xmlns:p14="http://schemas.microsoft.com/office/powerpoint/2010/main" val="284770159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Unit Aims 2">
    <p:bg>
      <p:bgRef idx="1001">
        <a:schemeClr val="bg1"/>
      </p:bgRef>
    </p:bg>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303E4DF4-8DEC-C89A-93CE-F0573D63E16F}"/>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7F477055-2874-87AA-DF69-BCBCFC9491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04011"/>
            <a:ext cx="6878136" cy="4855664"/>
          </a:xfrm>
          <a:prstGeom prst="rect">
            <a:avLst/>
          </a:prstGeom>
        </p:spPr>
      </p:pic>
    </p:spTree>
    <p:extLst>
      <p:ext uri="{BB962C8B-B14F-4D97-AF65-F5344CB8AC3E}">
        <p14:creationId xmlns:p14="http://schemas.microsoft.com/office/powerpoint/2010/main" val="43440605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with Im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C9FEE3-019B-7540-6097-FC4EAF4A10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344"/>
          <a:stretch/>
        </p:blipFill>
        <p:spPr>
          <a:xfrm>
            <a:off x="2095702" y="0"/>
            <a:ext cx="11344073" cy="7559675"/>
          </a:xfrm>
          <a:prstGeom prst="rect">
            <a:avLst/>
          </a:prstGeom>
        </p:spPr>
      </p:pic>
      <p:sp>
        <p:nvSpPr>
          <p:cNvPr id="3" name="Rectangle 7">
            <a:extLst>
              <a:ext uri="{FF2B5EF4-FFF2-40B4-BE49-F238E27FC236}">
                <a16:creationId xmlns:a16="http://schemas.microsoft.com/office/drawing/2014/main" id="{86C5C733-B6A8-EBDE-E537-CA730AE03CF1}"/>
              </a:ext>
            </a:extLst>
          </p:cNvPr>
          <p:cNvSpPr/>
          <p:nvPr userDrawn="1"/>
        </p:nvSpPr>
        <p:spPr>
          <a:xfrm>
            <a:off x="-14478" y="0"/>
            <a:ext cx="7868751" cy="756176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167161 w 7868751"/>
              <a:gd name="connsiteY3" fmla="*/ 7559675 h 7559675"/>
              <a:gd name="connsiteX4" fmla="*/ 0 w 7868751"/>
              <a:gd name="connsiteY4" fmla="*/ 0 h 7559675"/>
              <a:gd name="connsiteX0" fmla="*/ 0 w 7868751"/>
              <a:gd name="connsiteY0" fmla="*/ 0 h 7567109"/>
              <a:gd name="connsiteX1" fmla="*/ 7868751 w 7868751"/>
              <a:gd name="connsiteY1" fmla="*/ 0 h 7567109"/>
              <a:gd name="connsiteX2" fmla="*/ 6280583 w 7868751"/>
              <a:gd name="connsiteY2" fmla="*/ 7559675 h 7567109"/>
              <a:gd name="connsiteX3" fmla="*/ 22302 w 7868751"/>
              <a:gd name="connsiteY3" fmla="*/ 7567109 h 7567109"/>
              <a:gd name="connsiteX4" fmla="*/ 0 w 7868751"/>
              <a:gd name="connsiteY4" fmla="*/ 0 h 7567109"/>
              <a:gd name="connsiteX0" fmla="*/ 0 w 7868751"/>
              <a:gd name="connsiteY0" fmla="*/ 0 h 7559675"/>
              <a:gd name="connsiteX1" fmla="*/ 7868751 w 7868751"/>
              <a:gd name="connsiteY1" fmla="*/ 0 h 7559675"/>
              <a:gd name="connsiteX2" fmla="*/ 6280583 w 7868751"/>
              <a:gd name="connsiteY2" fmla="*/ 7559675 h 7559675"/>
              <a:gd name="connsiteX3" fmla="*/ 29736 w 7868751"/>
              <a:gd name="connsiteY3" fmla="*/ 7552241 h 7559675"/>
              <a:gd name="connsiteX4" fmla="*/ 0 w 7868751"/>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4867 w 7868751"/>
              <a:gd name="connsiteY3" fmla="*/ 7552241 h 7559675"/>
              <a:gd name="connsiteX4" fmla="*/ 0 w 7868751"/>
              <a:gd name="connsiteY4" fmla="*/ 0 h 7559675"/>
              <a:gd name="connsiteX0" fmla="*/ 0 w 7868751"/>
              <a:gd name="connsiteY0" fmla="*/ 0 h 7561766"/>
              <a:gd name="connsiteX1" fmla="*/ 7868751 w 7868751"/>
              <a:gd name="connsiteY1" fmla="*/ 0 h 7561766"/>
              <a:gd name="connsiteX2" fmla="*/ 6280583 w 7868751"/>
              <a:gd name="connsiteY2" fmla="*/ 7559675 h 7561766"/>
              <a:gd name="connsiteX3" fmla="*/ 11692 w 7868751"/>
              <a:gd name="connsiteY3" fmla="*/ 7561766 h 7561766"/>
              <a:gd name="connsiteX4" fmla="*/ 0 w 7868751"/>
              <a:gd name="connsiteY4" fmla="*/ 0 h 756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8751" h="7561766">
                <a:moveTo>
                  <a:pt x="0" y="0"/>
                </a:moveTo>
                <a:lnTo>
                  <a:pt x="7868751" y="0"/>
                </a:lnTo>
                <a:lnTo>
                  <a:pt x="6280583" y="7559675"/>
                </a:lnTo>
                <a:lnTo>
                  <a:pt x="11692" y="7561766"/>
                </a:lnTo>
                <a:cubicBezTo>
                  <a:pt x="6736" y="5044352"/>
                  <a:pt x="4956" y="251741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8" name="Picture 7" descr="Shape&#10;&#10;Description automatically generated">
            <a:extLst>
              <a:ext uri="{FF2B5EF4-FFF2-40B4-BE49-F238E27FC236}">
                <a16:creationId xmlns:a16="http://schemas.microsoft.com/office/drawing/2014/main" id="{B9B397BD-3F25-29EA-27C1-CD6745D59E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966936"/>
            <a:ext cx="6505698" cy="4592739"/>
          </a:xfrm>
          <a:prstGeom prst="rect">
            <a:avLst/>
          </a:prstGeom>
        </p:spPr>
      </p:pic>
    </p:spTree>
    <p:extLst>
      <p:ext uri="{BB962C8B-B14F-4D97-AF65-F5344CB8AC3E}">
        <p14:creationId xmlns:p14="http://schemas.microsoft.com/office/powerpoint/2010/main" val="1614270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lide with Im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D915F5-2958-5312-A332-9B849CFF08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55"/>
          <a:stretch/>
        </p:blipFill>
        <p:spPr>
          <a:xfrm>
            <a:off x="4578991" y="-1"/>
            <a:ext cx="8860784" cy="7559675"/>
          </a:xfrm>
          <a:prstGeom prst="rect">
            <a:avLst/>
          </a:prstGeom>
        </p:spPr>
      </p:pic>
      <p:sp>
        <p:nvSpPr>
          <p:cNvPr id="3" name="Rectangle 7">
            <a:extLst>
              <a:ext uri="{FF2B5EF4-FFF2-40B4-BE49-F238E27FC236}">
                <a16:creationId xmlns:a16="http://schemas.microsoft.com/office/drawing/2014/main" id="{86C5C733-B6A8-EBDE-E537-CA730AE03CF1}"/>
              </a:ext>
            </a:extLst>
          </p:cNvPr>
          <p:cNvSpPr/>
          <p:nvPr userDrawn="1"/>
        </p:nvSpPr>
        <p:spPr>
          <a:xfrm>
            <a:off x="-14478" y="0"/>
            <a:ext cx="7868751" cy="756176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167161 w 7868751"/>
              <a:gd name="connsiteY3" fmla="*/ 7559675 h 7559675"/>
              <a:gd name="connsiteX4" fmla="*/ 0 w 7868751"/>
              <a:gd name="connsiteY4" fmla="*/ 0 h 7559675"/>
              <a:gd name="connsiteX0" fmla="*/ 0 w 7868751"/>
              <a:gd name="connsiteY0" fmla="*/ 0 h 7567109"/>
              <a:gd name="connsiteX1" fmla="*/ 7868751 w 7868751"/>
              <a:gd name="connsiteY1" fmla="*/ 0 h 7567109"/>
              <a:gd name="connsiteX2" fmla="*/ 6280583 w 7868751"/>
              <a:gd name="connsiteY2" fmla="*/ 7559675 h 7567109"/>
              <a:gd name="connsiteX3" fmla="*/ 22302 w 7868751"/>
              <a:gd name="connsiteY3" fmla="*/ 7567109 h 7567109"/>
              <a:gd name="connsiteX4" fmla="*/ 0 w 7868751"/>
              <a:gd name="connsiteY4" fmla="*/ 0 h 7567109"/>
              <a:gd name="connsiteX0" fmla="*/ 0 w 7868751"/>
              <a:gd name="connsiteY0" fmla="*/ 0 h 7559675"/>
              <a:gd name="connsiteX1" fmla="*/ 7868751 w 7868751"/>
              <a:gd name="connsiteY1" fmla="*/ 0 h 7559675"/>
              <a:gd name="connsiteX2" fmla="*/ 6280583 w 7868751"/>
              <a:gd name="connsiteY2" fmla="*/ 7559675 h 7559675"/>
              <a:gd name="connsiteX3" fmla="*/ 29736 w 7868751"/>
              <a:gd name="connsiteY3" fmla="*/ 7552241 h 7559675"/>
              <a:gd name="connsiteX4" fmla="*/ 0 w 7868751"/>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4867 w 7868751"/>
              <a:gd name="connsiteY3" fmla="*/ 7552241 h 7559675"/>
              <a:gd name="connsiteX4" fmla="*/ 0 w 7868751"/>
              <a:gd name="connsiteY4" fmla="*/ 0 h 7559675"/>
              <a:gd name="connsiteX0" fmla="*/ 0 w 7868751"/>
              <a:gd name="connsiteY0" fmla="*/ 0 h 7561766"/>
              <a:gd name="connsiteX1" fmla="*/ 7868751 w 7868751"/>
              <a:gd name="connsiteY1" fmla="*/ 0 h 7561766"/>
              <a:gd name="connsiteX2" fmla="*/ 6280583 w 7868751"/>
              <a:gd name="connsiteY2" fmla="*/ 7559675 h 7561766"/>
              <a:gd name="connsiteX3" fmla="*/ 11692 w 7868751"/>
              <a:gd name="connsiteY3" fmla="*/ 7561766 h 7561766"/>
              <a:gd name="connsiteX4" fmla="*/ 0 w 7868751"/>
              <a:gd name="connsiteY4" fmla="*/ 0 h 756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8751" h="7561766">
                <a:moveTo>
                  <a:pt x="0" y="0"/>
                </a:moveTo>
                <a:lnTo>
                  <a:pt x="7868751" y="0"/>
                </a:lnTo>
                <a:lnTo>
                  <a:pt x="6280583" y="7559675"/>
                </a:lnTo>
                <a:lnTo>
                  <a:pt x="11692" y="7561766"/>
                </a:lnTo>
                <a:cubicBezTo>
                  <a:pt x="6736" y="5044352"/>
                  <a:pt x="4956" y="251741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9" name="Picture 8" descr="Background pattern&#10;&#10;Description automatically generated">
            <a:extLst>
              <a:ext uri="{FF2B5EF4-FFF2-40B4-BE49-F238E27FC236}">
                <a16:creationId xmlns:a16="http://schemas.microsoft.com/office/drawing/2014/main" id="{45300FA8-AF82-FE0B-D1BB-5A062F00F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29839"/>
            <a:ext cx="7120622" cy="5029835"/>
          </a:xfrm>
          <a:prstGeom prst="rect">
            <a:avLst/>
          </a:prstGeom>
        </p:spPr>
      </p:pic>
      <p:sp>
        <p:nvSpPr>
          <p:cNvPr id="12" name="Rectangle 1">
            <a:extLst>
              <a:ext uri="{FF2B5EF4-FFF2-40B4-BE49-F238E27FC236}">
                <a16:creationId xmlns:a16="http://schemas.microsoft.com/office/drawing/2014/main" id="{E748F211-5CDE-8BE1-BAF1-A6EFC216A965}"/>
              </a:ext>
            </a:extLst>
          </p:cNvPr>
          <p:cNvSpPr/>
          <p:nvPr userDrawn="1"/>
        </p:nvSpPr>
        <p:spPr>
          <a:xfrm>
            <a:off x="-14478" y="0"/>
            <a:ext cx="13454253" cy="174917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 name="connsiteX0" fmla="*/ 11151 w 13439775"/>
              <a:gd name="connsiteY0" fmla="*/ 646771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11151 w 13439775"/>
              <a:gd name="connsiteY4" fmla="*/ 646771 h 2357438"/>
              <a:gd name="connsiteX0" fmla="*/ 11151 w 13439775"/>
              <a:gd name="connsiteY0" fmla="*/ 33454 h 1744121"/>
              <a:gd name="connsiteX1" fmla="*/ 13428624 w 13439775"/>
              <a:gd name="connsiteY1" fmla="*/ 0 h 1744121"/>
              <a:gd name="connsiteX2" fmla="*/ 13439775 w 13439775"/>
              <a:gd name="connsiteY2" fmla="*/ 572546 h 1744121"/>
              <a:gd name="connsiteX3" fmla="*/ 0 w 13439775"/>
              <a:gd name="connsiteY3" fmla="*/ 1744121 h 1744121"/>
              <a:gd name="connsiteX4" fmla="*/ 11151 w 13439775"/>
              <a:gd name="connsiteY4" fmla="*/ 33454 h 1744121"/>
              <a:gd name="connsiteX0" fmla="*/ 4801 w 13439775"/>
              <a:gd name="connsiteY0" fmla="*/ 0 h 1745592"/>
              <a:gd name="connsiteX1" fmla="*/ 13428624 w 13439775"/>
              <a:gd name="connsiteY1" fmla="*/ 1471 h 1745592"/>
              <a:gd name="connsiteX2" fmla="*/ 13439775 w 13439775"/>
              <a:gd name="connsiteY2" fmla="*/ 574017 h 1745592"/>
              <a:gd name="connsiteX3" fmla="*/ 0 w 13439775"/>
              <a:gd name="connsiteY3" fmla="*/ 1745592 h 1745592"/>
              <a:gd name="connsiteX4" fmla="*/ 4801 w 13439775"/>
              <a:gd name="connsiteY4" fmla="*/ 0 h 1745592"/>
              <a:gd name="connsiteX0" fmla="*/ 4801 w 13439775"/>
              <a:gd name="connsiteY0" fmla="*/ 0 h 1745592"/>
              <a:gd name="connsiteX1" fmla="*/ 13434974 w 13439775"/>
              <a:gd name="connsiteY1" fmla="*/ 1471 h 1745592"/>
              <a:gd name="connsiteX2" fmla="*/ 13439775 w 13439775"/>
              <a:gd name="connsiteY2" fmla="*/ 574017 h 1745592"/>
              <a:gd name="connsiteX3" fmla="*/ 0 w 13439775"/>
              <a:gd name="connsiteY3" fmla="*/ 1745592 h 1745592"/>
              <a:gd name="connsiteX4" fmla="*/ 4801 w 13439775"/>
              <a:gd name="connsiteY4" fmla="*/ 0 h 1745592"/>
              <a:gd name="connsiteX0" fmla="*/ 4801 w 13439775"/>
              <a:gd name="connsiteY0" fmla="*/ 1704 h 1747296"/>
              <a:gd name="connsiteX1" fmla="*/ 13438149 w 13439775"/>
              <a:gd name="connsiteY1" fmla="*/ 0 h 1747296"/>
              <a:gd name="connsiteX2" fmla="*/ 13439775 w 13439775"/>
              <a:gd name="connsiteY2" fmla="*/ 575721 h 1747296"/>
              <a:gd name="connsiteX3" fmla="*/ 0 w 13439775"/>
              <a:gd name="connsiteY3" fmla="*/ 1747296 h 1747296"/>
              <a:gd name="connsiteX4" fmla="*/ 4801 w 13439775"/>
              <a:gd name="connsiteY4" fmla="*/ 1704 h 17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1747296">
                <a:moveTo>
                  <a:pt x="4801" y="1704"/>
                </a:moveTo>
                <a:lnTo>
                  <a:pt x="13438149" y="0"/>
                </a:lnTo>
                <a:cubicBezTo>
                  <a:pt x="13439749" y="190849"/>
                  <a:pt x="13438175" y="384872"/>
                  <a:pt x="13439775" y="575721"/>
                </a:cubicBezTo>
                <a:lnTo>
                  <a:pt x="0" y="1747296"/>
                </a:lnTo>
                <a:cubicBezTo>
                  <a:pt x="1600" y="1165432"/>
                  <a:pt x="3201" y="583568"/>
                  <a:pt x="4801" y="170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831877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BG 1">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E9BA09B3-B55B-39F2-B15D-FA68AFB5BB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93580"/>
            <a:ext cx="4484831" cy="3166095"/>
          </a:xfrm>
          <a:prstGeom prst="rect">
            <a:avLst/>
          </a:prstGeom>
        </p:spPr>
      </p:pic>
    </p:spTree>
    <p:extLst>
      <p:ext uri="{BB962C8B-B14F-4D97-AF65-F5344CB8AC3E}">
        <p14:creationId xmlns:p14="http://schemas.microsoft.com/office/powerpoint/2010/main" val="3517738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lide BG 1">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3B5937CB-3E50-1D7A-5EBB-8D278DD878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1914"/>
            <a:ext cx="5974535" cy="4217761"/>
          </a:xfrm>
          <a:prstGeom prst="rect">
            <a:avLst/>
          </a:prstGeom>
        </p:spPr>
      </p:pic>
    </p:spTree>
    <p:extLst>
      <p:ext uri="{BB962C8B-B14F-4D97-AF65-F5344CB8AC3E}">
        <p14:creationId xmlns:p14="http://schemas.microsoft.com/office/powerpoint/2010/main" val="3816638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Slide BG 1">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3B5937CB-3E50-1D7A-5EBB-8D278DD878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1914"/>
            <a:ext cx="5974535" cy="4217761"/>
          </a:xfrm>
          <a:prstGeom prst="rect">
            <a:avLst/>
          </a:prstGeom>
        </p:spPr>
      </p:pic>
      <p:pic>
        <p:nvPicPr>
          <p:cNvPr id="4" name="Picture 3" descr="Background pattern&#10;&#10;Description automatically generated">
            <a:extLst>
              <a:ext uri="{FF2B5EF4-FFF2-40B4-BE49-F238E27FC236}">
                <a16:creationId xmlns:a16="http://schemas.microsoft.com/office/drawing/2014/main" id="{09C4FE14-C802-9E7D-3C96-17FD752341D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3347194" cy="2364377"/>
          </a:xfrm>
          <a:prstGeom prst="rect">
            <a:avLst/>
          </a:prstGeom>
        </p:spPr>
      </p:pic>
    </p:spTree>
    <p:extLst>
      <p:ext uri="{BB962C8B-B14F-4D97-AF65-F5344CB8AC3E}">
        <p14:creationId xmlns:p14="http://schemas.microsoft.com/office/powerpoint/2010/main" val="163977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it Aim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0A0EBA-D895-426C-6826-14DBBEACC1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699065" y="0"/>
            <a:ext cx="6740710" cy="7559675"/>
          </a:xfrm>
          <a:prstGeom prst="rect">
            <a:avLst/>
          </a:prstGeom>
        </p:spPr>
      </p:pic>
      <p:sp>
        <p:nvSpPr>
          <p:cNvPr id="9" name="Rectangle 7">
            <a:extLst>
              <a:ext uri="{FF2B5EF4-FFF2-40B4-BE49-F238E27FC236}">
                <a16:creationId xmlns:a16="http://schemas.microsoft.com/office/drawing/2014/main" id="{38C3B0FA-1B98-C710-D470-F6F603C7EE79}"/>
              </a:ext>
            </a:extLst>
          </p:cNvPr>
          <p:cNvSpPr/>
          <p:nvPr userDrawn="1"/>
        </p:nvSpPr>
        <p:spPr>
          <a:xfrm>
            <a:off x="0" y="-1"/>
            <a:ext cx="9530417" cy="755967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3522 w 9538404"/>
              <a:gd name="connsiteY0" fmla="*/ 6002 h 7565677"/>
              <a:gd name="connsiteX1" fmla="*/ 9538404 w 9538404"/>
              <a:gd name="connsiteY1" fmla="*/ 0 h 7565677"/>
              <a:gd name="connsiteX2" fmla="*/ 5943662 w 9538404"/>
              <a:gd name="connsiteY2" fmla="*/ 7565677 h 7565677"/>
              <a:gd name="connsiteX3" fmla="*/ 970 w 9538404"/>
              <a:gd name="connsiteY3" fmla="*/ 7565677 h 7565677"/>
              <a:gd name="connsiteX4" fmla="*/ 3522 w 9538404"/>
              <a:gd name="connsiteY4" fmla="*/ 6002 h 7565677"/>
              <a:gd name="connsiteX0" fmla="*/ 3522 w 9538404"/>
              <a:gd name="connsiteY0" fmla="*/ 6002 h 7565677"/>
              <a:gd name="connsiteX1" fmla="*/ 9538404 w 9538404"/>
              <a:gd name="connsiteY1" fmla="*/ 0 h 7565677"/>
              <a:gd name="connsiteX2" fmla="*/ 7908206 w 9538404"/>
              <a:gd name="connsiteY2" fmla="*/ 7565677 h 7565677"/>
              <a:gd name="connsiteX3" fmla="*/ 970 w 9538404"/>
              <a:gd name="connsiteY3" fmla="*/ 7565677 h 7565677"/>
              <a:gd name="connsiteX4" fmla="*/ 3522 w 9538404"/>
              <a:gd name="connsiteY4" fmla="*/ 6002 h 7565677"/>
              <a:gd name="connsiteX0" fmla="*/ 3522 w 9538404"/>
              <a:gd name="connsiteY0" fmla="*/ 0 h 7566010"/>
              <a:gd name="connsiteX1" fmla="*/ 9538404 w 9538404"/>
              <a:gd name="connsiteY1" fmla="*/ 333 h 7566010"/>
              <a:gd name="connsiteX2" fmla="*/ 7908206 w 9538404"/>
              <a:gd name="connsiteY2" fmla="*/ 7566010 h 7566010"/>
              <a:gd name="connsiteX3" fmla="*/ 970 w 9538404"/>
              <a:gd name="connsiteY3" fmla="*/ 7566010 h 7566010"/>
              <a:gd name="connsiteX4" fmla="*/ 3522 w 9538404"/>
              <a:gd name="connsiteY4" fmla="*/ 0 h 7566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8404" h="7566010">
                <a:moveTo>
                  <a:pt x="3522" y="0"/>
                </a:moveTo>
                <a:lnTo>
                  <a:pt x="9538404" y="333"/>
                </a:lnTo>
                <a:lnTo>
                  <a:pt x="7908206" y="7566010"/>
                </a:lnTo>
                <a:lnTo>
                  <a:pt x="970" y="7566010"/>
                </a:lnTo>
                <a:cubicBezTo>
                  <a:pt x="-3205" y="5046118"/>
                  <a:pt x="7697" y="2519892"/>
                  <a:pt x="3522" y="0"/>
                </a:cubicBez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14" name="Picture 13" descr="A picture containing text&#10;&#10;Description automatically generated">
            <a:extLst>
              <a:ext uri="{FF2B5EF4-FFF2-40B4-BE49-F238E27FC236}">
                <a16:creationId xmlns:a16="http://schemas.microsoft.com/office/drawing/2014/main" id="{94FB5AAD-5E9F-42AD-B24D-2BC8589EFD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93580"/>
            <a:ext cx="4484831" cy="3166095"/>
          </a:xfrm>
          <a:prstGeom prst="rect">
            <a:avLst/>
          </a:prstGeom>
        </p:spPr>
      </p:pic>
    </p:spTree>
    <p:extLst>
      <p:ext uri="{BB962C8B-B14F-4D97-AF65-F5344CB8AC3E}">
        <p14:creationId xmlns:p14="http://schemas.microsoft.com/office/powerpoint/2010/main" val="3133222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BG 2">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D6D1081B-1997-7A2B-EAE6-0FC5E6A237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02697"/>
            <a:ext cx="5180175" cy="3656978"/>
          </a:xfrm>
          <a:prstGeom prst="rect">
            <a:avLst/>
          </a:prstGeom>
        </p:spPr>
      </p:pic>
      <p:pic>
        <p:nvPicPr>
          <p:cNvPr id="6" name="Picture 5">
            <a:extLst>
              <a:ext uri="{FF2B5EF4-FFF2-40B4-BE49-F238E27FC236}">
                <a16:creationId xmlns:a16="http://schemas.microsoft.com/office/drawing/2014/main" id="{CFE4E9BE-FCAC-7554-A2F5-E13F84031ED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764651" y="0"/>
            <a:ext cx="1675123" cy="7559675"/>
          </a:xfrm>
          <a:prstGeom prst="rect">
            <a:avLst/>
          </a:prstGeom>
        </p:spPr>
      </p:pic>
    </p:spTree>
    <p:extLst>
      <p:ext uri="{BB962C8B-B14F-4D97-AF65-F5344CB8AC3E}">
        <p14:creationId xmlns:p14="http://schemas.microsoft.com/office/powerpoint/2010/main" val="3317789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lide BG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E4E9BE-FCAC-7554-A2F5-E13F84031E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764651" y="0"/>
            <a:ext cx="1675123" cy="7559675"/>
          </a:xfrm>
          <a:prstGeom prst="rect">
            <a:avLst/>
          </a:prstGeom>
        </p:spPr>
      </p:pic>
      <p:pic>
        <p:nvPicPr>
          <p:cNvPr id="8" name="Picture 7" descr="Shape&#10;&#10;Description automatically generated">
            <a:extLst>
              <a:ext uri="{FF2B5EF4-FFF2-40B4-BE49-F238E27FC236}">
                <a16:creationId xmlns:a16="http://schemas.microsoft.com/office/drawing/2014/main" id="{639ECB55-5BF9-D14E-3C6C-F84B7414C0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 y="5875737"/>
            <a:ext cx="5351645" cy="1683938"/>
          </a:xfrm>
          <a:prstGeom prst="rect">
            <a:avLst/>
          </a:prstGeom>
        </p:spPr>
      </p:pic>
    </p:spTree>
    <p:extLst>
      <p:ext uri="{BB962C8B-B14F-4D97-AF65-F5344CB8AC3E}">
        <p14:creationId xmlns:p14="http://schemas.microsoft.com/office/powerpoint/2010/main" val="3330994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lide BG 2">
    <p:spTree>
      <p:nvGrpSpPr>
        <p:cNvPr id="1" name=""/>
        <p:cNvGrpSpPr/>
        <p:nvPr/>
      </p:nvGrpSpPr>
      <p:grpSpPr>
        <a:xfrm>
          <a:off x="0" y="0"/>
          <a:ext cx="0" cy="0"/>
          <a:chOff x="0" y="0"/>
          <a:chExt cx="0" cy="0"/>
        </a:xfrm>
      </p:grpSpPr>
      <p:pic>
        <p:nvPicPr>
          <p:cNvPr id="3" name="Picture 2" descr="A picture containing light&#10;&#10;Description automatically generated">
            <a:extLst>
              <a:ext uri="{FF2B5EF4-FFF2-40B4-BE49-F238E27FC236}">
                <a16:creationId xmlns:a16="http://schemas.microsoft.com/office/drawing/2014/main" id="{25775F6D-F0A9-09D8-FB23-8830D3707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0948" y="1761423"/>
            <a:ext cx="8208452" cy="579825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F0EF443-F746-2CE0-1B77-65FEDFCEF4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5630779"/>
            <a:ext cx="6808990" cy="1928896"/>
          </a:xfrm>
          <a:prstGeom prst="rect">
            <a:avLst/>
          </a:prstGeom>
        </p:spPr>
      </p:pic>
    </p:spTree>
    <p:extLst>
      <p:ext uri="{BB962C8B-B14F-4D97-AF65-F5344CB8AC3E}">
        <p14:creationId xmlns:p14="http://schemas.microsoft.com/office/powerpoint/2010/main" val="3843678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BG 3">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F5F7087-A572-4DAB-8D9E-674468B898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0400"/>
            <a:ext cx="6174992" cy="4359275"/>
          </a:xfrm>
          <a:prstGeom prst="rect">
            <a:avLst/>
          </a:prstGeom>
        </p:spPr>
      </p:pic>
      <p:sp>
        <p:nvSpPr>
          <p:cNvPr id="12" name="Rectangle 7">
            <a:extLst>
              <a:ext uri="{FF2B5EF4-FFF2-40B4-BE49-F238E27FC236}">
                <a16:creationId xmlns:a16="http://schemas.microsoft.com/office/drawing/2014/main" id="{C73CAF27-28EE-055D-00E2-FBDA32ACFCFC}"/>
              </a:ext>
            </a:extLst>
          </p:cNvPr>
          <p:cNvSpPr/>
          <p:nvPr userDrawn="1"/>
        </p:nvSpPr>
        <p:spPr>
          <a:xfrm rot="10800000">
            <a:off x="7261608" y="669"/>
            <a:ext cx="6184650" cy="7560768"/>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3522 w 6622594"/>
              <a:gd name="connsiteY0" fmla="*/ 0 h 7559675"/>
              <a:gd name="connsiteX1" fmla="*/ 6622594 w 6622594"/>
              <a:gd name="connsiteY1" fmla="*/ 5846 h 7559675"/>
              <a:gd name="connsiteX2" fmla="*/ 5943662 w 6622594"/>
              <a:gd name="connsiteY2" fmla="*/ 7559675 h 7559675"/>
              <a:gd name="connsiteX3" fmla="*/ 970 w 6622594"/>
              <a:gd name="connsiteY3" fmla="*/ 7559675 h 7559675"/>
              <a:gd name="connsiteX4" fmla="*/ 3522 w 6622594"/>
              <a:gd name="connsiteY4" fmla="*/ 0 h 7559675"/>
              <a:gd name="connsiteX0" fmla="*/ 3522 w 6622594"/>
              <a:gd name="connsiteY0" fmla="*/ 0 h 7559675"/>
              <a:gd name="connsiteX1" fmla="*/ 6622594 w 6622594"/>
              <a:gd name="connsiteY1" fmla="*/ 5846 h 7559675"/>
              <a:gd name="connsiteX2" fmla="*/ 5031426 w 6622594"/>
              <a:gd name="connsiteY2" fmla="*/ 7535980 h 7559675"/>
              <a:gd name="connsiteX3" fmla="*/ 970 w 6622594"/>
              <a:gd name="connsiteY3" fmla="*/ 7559675 h 7559675"/>
              <a:gd name="connsiteX4" fmla="*/ 3522 w 6622594"/>
              <a:gd name="connsiteY4" fmla="*/ 0 h 7559675"/>
              <a:gd name="connsiteX0" fmla="*/ 3522 w 6622594"/>
              <a:gd name="connsiteY0" fmla="*/ 0 h 7571550"/>
              <a:gd name="connsiteX1" fmla="*/ 6622594 w 6622594"/>
              <a:gd name="connsiteY1" fmla="*/ 5846 h 7571550"/>
              <a:gd name="connsiteX2" fmla="*/ 5019569 w 6622594"/>
              <a:gd name="connsiteY2" fmla="*/ 7571550 h 7571550"/>
              <a:gd name="connsiteX3" fmla="*/ 970 w 6622594"/>
              <a:gd name="connsiteY3" fmla="*/ 7559675 h 7571550"/>
              <a:gd name="connsiteX4" fmla="*/ 3522 w 6622594"/>
              <a:gd name="connsiteY4" fmla="*/ 0 h 7571550"/>
              <a:gd name="connsiteX0" fmla="*/ 3522 w 5019569"/>
              <a:gd name="connsiteY0" fmla="*/ 0 h 7571550"/>
              <a:gd name="connsiteX1" fmla="*/ 4616513 w 5019569"/>
              <a:gd name="connsiteY1" fmla="*/ 41883 h 7571550"/>
              <a:gd name="connsiteX2" fmla="*/ 5019569 w 5019569"/>
              <a:gd name="connsiteY2" fmla="*/ 7571550 h 7571550"/>
              <a:gd name="connsiteX3" fmla="*/ 970 w 5019569"/>
              <a:gd name="connsiteY3" fmla="*/ 7559675 h 7571550"/>
              <a:gd name="connsiteX4" fmla="*/ 3522 w 5019569"/>
              <a:gd name="connsiteY4" fmla="*/ 0 h 7571550"/>
              <a:gd name="connsiteX0" fmla="*/ 3522 w 5985934"/>
              <a:gd name="connsiteY0" fmla="*/ 0 h 7571550"/>
              <a:gd name="connsiteX1" fmla="*/ 5985934 w 5985934"/>
              <a:gd name="connsiteY1" fmla="*/ 5846 h 7571550"/>
              <a:gd name="connsiteX2" fmla="*/ 5019569 w 5985934"/>
              <a:gd name="connsiteY2" fmla="*/ 7571550 h 7571550"/>
              <a:gd name="connsiteX3" fmla="*/ 970 w 5985934"/>
              <a:gd name="connsiteY3" fmla="*/ 7559675 h 7571550"/>
              <a:gd name="connsiteX4" fmla="*/ 3522 w 5985934"/>
              <a:gd name="connsiteY4" fmla="*/ 0 h 7571550"/>
              <a:gd name="connsiteX0" fmla="*/ 3522 w 5985934"/>
              <a:gd name="connsiteY0" fmla="*/ 0 h 7559675"/>
              <a:gd name="connsiteX1" fmla="*/ 5985934 w 5985934"/>
              <a:gd name="connsiteY1" fmla="*/ 5846 h 7559675"/>
              <a:gd name="connsiteX2" fmla="*/ 3866373 w 5985934"/>
              <a:gd name="connsiteY2" fmla="*/ 7427400 h 7559675"/>
              <a:gd name="connsiteX3" fmla="*/ 970 w 5985934"/>
              <a:gd name="connsiteY3" fmla="*/ 7559675 h 7559675"/>
              <a:gd name="connsiteX4" fmla="*/ 3522 w 5985934"/>
              <a:gd name="connsiteY4" fmla="*/ 0 h 7559675"/>
              <a:gd name="connsiteX0" fmla="*/ 3522 w 5985934"/>
              <a:gd name="connsiteY0" fmla="*/ 0 h 7559675"/>
              <a:gd name="connsiteX1" fmla="*/ 5985934 w 5985934"/>
              <a:gd name="connsiteY1" fmla="*/ 5846 h 7559675"/>
              <a:gd name="connsiteX2" fmla="*/ 4370897 w 5985934"/>
              <a:gd name="connsiteY2" fmla="*/ 7559537 h 7559675"/>
              <a:gd name="connsiteX3" fmla="*/ 970 w 5985934"/>
              <a:gd name="connsiteY3" fmla="*/ 7559675 h 7559675"/>
              <a:gd name="connsiteX4" fmla="*/ 3522 w 5985934"/>
              <a:gd name="connsiteY4" fmla="*/ 0 h 7559675"/>
              <a:gd name="connsiteX0" fmla="*/ 0 w 6163099"/>
              <a:gd name="connsiteY0" fmla="*/ 0 h 7559675"/>
              <a:gd name="connsiteX1" fmla="*/ 6163099 w 6163099"/>
              <a:gd name="connsiteY1" fmla="*/ 5846 h 7559675"/>
              <a:gd name="connsiteX2" fmla="*/ 4548062 w 6163099"/>
              <a:gd name="connsiteY2" fmla="*/ 7559537 h 7559675"/>
              <a:gd name="connsiteX3" fmla="*/ 178135 w 6163099"/>
              <a:gd name="connsiteY3" fmla="*/ 7559675 h 7559675"/>
              <a:gd name="connsiteX4" fmla="*/ 0 w 6163099"/>
              <a:gd name="connsiteY4" fmla="*/ 0 h 7559675"/>
              <a:gd name="connsiteX0" fmla="*/ 12628 w 6175727"/>
              <a:gd name="connsiteY0" fmla="*/ 0 h 7569185"/>
              <a:gd name="connsiteX1" fmla="*/ 6175727 w 6175727"/>
              <a:gd name="connsiteY1" fmla="*/ 5846 h 7569185"/>
              <a:gd name="connsiteX2" fmla="*/ 4560690 w 6175727"/>
              <a:gd name="connsiteY2" fmla="*/ 7559537 h 7569185"/>
              <a:gd name="connsiteX3" fmla="*/ 566 w 6175727"/>
              <a:gd name="connsiteY3" fmla="*/ 7569185 h 7569185"/>
              <a:gd name="connsiteX4" fmla="*/ 12628 w 6175727"/>
              <a:gd name="connsiteY4" fmla="*/ 0 h 7569185"/>
              <a:gd name="connsiteX0" fmla="*/ 12628 w 6175727"/>
              <a:gd name="connsiteY0" fmla="*/ 0 h 7569185"/>
              <a:gd name="connsiteX1" fmla="*/ 6175727 w 6175727"/>
              <a:gd name="connsiteY1" fmla="*/ 5846 h 7569185"/>
              <a:gd name="connsiteX2" fmla="*/ 4557516 w 6175727"/>
              <a:gd name="connsiteY2" fmla="*/ 7569057 h 7569185"/>
              <a:gd name="connsiteX3" fmla="*/ 566 w 6175727"/>
              <a:gd name="connsiteY3" fmla="*/ 7569185 h 7569185"/>
              <a:gd name="connsiteX4" fmla="*/ 12628 w 6175727"/>
              <a:gd name="connsiteY4" fmla="*/ 0 h 7569185"/>
              <a:gd name="connsiteX0" fmla="*/ 12628 w 6169379"/>
              <a:gd name="connsiteY0" fmla="*/ 0 h 7569185"/>
              <a:gd name="connsiteX1" fmla="*/ 6169379 w 6169379"/>
              <a:gd name="connsiteY1" fmla="*/ 15366 h 7569185"/>
              <a:gd name="connsiteX2" fmla="*/ 4557516 w 6169379"/>
              <a:gd name="connsiteY2" fmla="*/ 7569057 h 7569185"/>
              <a:gd name="connsiteX3" fmla="*/ 566 w 6169379"/>
              <a:gd name="connsiteY3" fmla="*/ 7569185 h 7569185"/>
              <a:gd name="connsiteX4" fmla="*/ 12628 w 6169379"/>
              <a:gd name="connsiteY4" fmla="*/ 0 h 7569185"/>
              <a:gd name="connsiteX0" fmla="*/ 12628 w 6169379"/>
              <a:gd name="connsiteY0" fmla="*/ 0 h 7569185"/>
              <a:gd name="connsiteX1" fmla="*/ 6169379 w 6169379"/>
              <a:gd name="connsiteY1" fmla="*/ 15366 h 7569185"/>
              <a:gd name="connsiteX2" fmla="*/ 4560690 w 6169379"/>
              <a:gd name="connsiteY2" fmla="*/ 7556363 h 7569185"/>
              <a:gd name="connsiteX3" fmla="*/ 566 w 6169379"/>
              <a:gd name="connsiteY3" fmla="*/ 7569185 h 7569185"/>
              <a:gd name="connsiteX4" fmla="*/ 12628 w 6169379"/>
              <a:gd name="connsiteY4" fmla="*/ 0 h 7569185"/>
              <a:gd name="connsiteX0" fmla="*/ 12628 w 6172553"/>
              <a:gd name="connsiteY0" fmla="*/ 501 h 7569686"/>
              <a:gd name="connsiteX1" fmla="*/ 6172553 w 6172553"/>
              <a:gd name="connsiteY1" fmla="*/ 0 h 7569686"/>
              <a:gd name="connsiteX2" fmla="*/ 4560690 w 6172553"/>
              <a:gd name="connsiteY2" fmla="*/ 7556864 h 7569686"/>
              <a:gd name="connsiteX3" fmla="*/ 566 w 6172553"/>
              <a:gd name="connsiteY3" fmla="*/ 7569686 h 7569686"/>
              <a:gd name="connsiteX4" fmla="*/ 12628 w 6172553"/>
              <a:gd name="connsiteY4" fmla="*/ 501 h 7569686"/>
              <a:gd name="connsiteX0" fmla="*/ 148617 w 6172069"/>
              <a:gd name="connsiteY0" fmla="*/ 108397 h 7569686"/>
              <a:gd name="connsiteX1" fmla="*/ 6172069 w 6172069"/>
              <a:gd name="connsiteY1" fmla="*/ 0 h 7569686"/>
              <a:gd name="connsiteX2" fmla="*/ 4560206 w 6172069"/>
              <a:gd name="connsiteY2" fmla="*/ 7556864 h 7569686"/>
              <a:gd name="connsiteX3" fmla="*/ 82 w 6172069"/>
              <a:gd name="connsiteY3" fmla="*/ 7569686 h 7569686"/>
              <a:gd name="connsiteX4" fmla="*/ 148617 w 6172069"/>
              <a:gd name="connsiteY4" fmla="*/ 108397 h 7569686"/>
              <a:gd name="connsiteX0" fmla="*/ 0 w 6175794"/>
              <a:gd name="connsiteY0" fmla="*/ 3674 h 7569686"/>
              <a:gd name="connsiteX1" fmla="*/ 6175794 w 6175794"/>
              <a:gd name="connsiteY1" fmla="*/ 0 h 7569686"/>
              <a:gd name="connsiteX2" fmla="*/ 4563931 w 6175794"/>
              <a:gd name="connsiteY2" fmla="*/ 7556864 h 7569686"/>
              <a:gd name="connsiteX3" fmla="*/ 3807 w 6175794"/>
              <a:gd name="connsiteY3" fmla="*/ 7569686 h 7569686"/>
              <a:gd name="connsiteX4" fmla="*/ 0 w 6175794"/>
              <a:gd name="connsiteY4" fmla="*/ 3674 h 7569686"/>
              <a:gd name="connsiteX0" fmla="*/ 0 w 6175794"/>
              <a:gd name="connsiteY0" fmla="*/ 3674 h 7556864"/>
              <a:gd name="connsiteX1" fmla="*/ 6175794 w 6175794"/>
              <a:gd name="connsiteY1" fmla="*/ 0 h 7556864"/>
              <a:gd name="connsiteX2" fmla="*/ 4563931 w 6175794"/>
              <a:gd name="connsiteY2" fmla="*/ 7556864 h 7556864"/>
              <a:gd name="connsiteX3" fmla="*/ 86325 w 6175794"/>
              <a:gd name="connsiteY3" fmla="*/ 7525258 h 7556864"/>
              <a:gd name="connsiteX4" fmla="*/ 0 w 6175794"/>
              <a:gd name="connsiteY4" fmla="*/ 3674 h 7556864"/>
              <a:gd name="connsiteX0" fmla="*/ 6498 w 6182292"/>
              <a:gd name="connsiteY0" fmla="*/ 3674 h 7556992"/>
              <a:gd name="connsiteX1" fmla="*/ 6182292 w 6182292"/>
              <a:gd name="connsiteY1" fmla="*/ 0 h 7556992"/>
              <a:gd name="connsiteX2" fmla="*/ 4570429 w 6182292"/>
              <a:gd name="connsiteY2" fmla="*/ 7556864 h 7556992"/>
              <a:gd name="connsiteX3" fmla="*/ 783 w 6182292"/>
              <a:gd name="connsiteY3" fmla="*/ 7556992 h 7556992"/>
              <a:gd name="connsiteX4" fmla="*/ 6498 w 6182292"/>
              <a:gd name="connsiteY4" fmla="*/ 3674 h 755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2292" h="7556992">
                <a:moveTo>
                  <a:pt x="6498" y="3674"/>
                </a:moveTo>
                <a:lnTo>
                  <a:pt x="6182292" y="0"/>
                </a:lnTo>
                <a:lnTo>
                  <a:pt x="4570429" y="7556864"/>
                </a:lnTo>
                <a:lnTo>
                  <a:pt x="783" y="7556992"/>
                </a:lnTo>
                <a:cubicBezTo>
                  <a:pt x="-3392" y="5037100"/>
                  <a:pt x="10673" y="2523566"/>
                  <a:pt x="6498" y="3674"/>
                </a:cubicBez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spTree>
    <p:extLst>
      <p:ext uri="{BB962C8B-B14F-4D97-AF65-F5344CB8AC3E}">
        <p14:creationId xmlns:p14="http://schemas.microsoft.com/office/powerpoint/2010/main" val="36721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lide BG 3">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C73CAF27-28EE-055D-00E2-FBDA32ACFCFC}"/>
              </a:ext>
            </a:extLst>
          </p:cNvPr>
          <p:cNvSpPr/>
          <p:nvPr userDrawn="1"/>
        </p:nvSpPr>
        <p:spPr>
          <a:xfrm rot="10800000">
            <a:off x="7261608" y="669"/>
            <a:ext cx="6184650" cy="7560768"/>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3522 w 6622594"/>
              <a:gd name="connsiteY0" fmla="*/ 0 h 7559675"/>
              <a:gd name="connsiteX1" fmla="*/ 6622594 w 6622594"/>
              <a:gd name="connsiteY1" fmla="*/ 5846 h 7559675"/>
              <a:gd name="connsiteX2" fmla="*/ 5943662 w 6622594"/>
              <a:gd name="connsiteY2" fmla="*/ 7559675 h 7559675"/>
              <a:gd name="connsiteX3" fmla="*/ 970 w 6622594"/>
              <a:gd name="connsiteY3" fmla="*/ 7559675 h 7559675"/>
              <a:gd name="connsiteX4" fmla="*/ 3522 w 6622594"/>
              <a:gd name="connsiteY4" fmla="*/ 0 h 7559675"/>
              <a:gd name="connsiteX0" fmla="*/ 3522 w 6622594"/>
              <a:gd name="connsiteY0" fmla="*/ 0 h 7559675"/>
              <a:gd name="connsiteX1" fmla="*/ 6622594 w 6622594"/>
              <a:gd name="connsiteY1" fmla="*/ 5846 h 7559675"/>
              <a:gd name="connsiteX2" fmla="*/ 5031426 w 6622594"/>
              <a:gd name="connsiteY2" fmla="*/ 7535980 h 7559675"/>
              <a:gd name="connsiteX3" fmla="*/ 970 w 6622594"/>
              <a:gd name="connsiteY3" fmla="*/ 7559675 h 7559675"/>
              <a:gd name="connsiteX4" fmla="*/ 3522 w 6622594"/>
              <a:gd name="connsiteY4" fmla="*/ 0 h 7559675"/>
              <a:gd name="connsiteX0" fmla="*/ 3522 w 6622594"/>
              <a:gd name="connsiteY0" fmla="*/ 0 h 7571550"/>
              <a:gd name="connsiteX1" fmla="*/ 6622594 w 6622594"/>
              <a:gd name="connsiteY1" fmla="*/ 5846 h 7571550"/>
              <a:gd name="connsiteX2" fmla="*/ 5019569 w 6622594"/>
              <a:gd name="connsiteY2" fmla="*/ 7571550 h 7571550"/>
              <a:gd name="connsiteX3" fmla="*/ 970 w 6622594"/>
              <a:gd name="connsiteY3" fmla="*/ 7559675 h 7571550"/>
              <a:gd name="connsiteX4" fmla="*/ 3522 w 6622594"/>
              <a:gd name="connsiteY4" fmla="*/ 0 h 7571550"/>
              <a:gd name="connsiteX0" fmla="*/ 3522 w 5019569"/>
              <a:gd name="connsiteY0" fmla="*/ 0 h 7571550"/>
              <a:gd name="connsiteX1" fmla="*/ 4616513 w 5019569"/>
              <a:gd name="connsiteY1" fmla="*/ 41883 h 7571550"/>
              <a:gd name="connsiteX2" fmla="*/ 5019569 w 5019569"/>
              <a:gd name="connsiteY2" fmla="*/ 7571550 h 7571550"/>
              <a:gd name="connsiteX3" fmla="*/ 970 w 5019569"/>
              <a:gd name="connsiteY3" fmla="*/ 7559675 h 7571550"/>
              <a:gd name="connsiteX4" fmla="*/ 3522 w 5019569"/>
              <a:gd name="connsiteY4" fmla="*/ 0 h 7571550"/>
              <a:gd name="connsiteX0" fmla="*/ 3522 w 5985934"/>
              <a:gd name="connsiteY0" fmla="*/ 0 h 7571550"/>
              <a:gd name="connsiteX1" fmla="*/ 5985934 w 5985934"/>
              <a:gd name="connsiteY1" fmla="*/ 5846 h 7571550"/>
              <a:gd name="connsiteX2" fmla="*/ 5019569 w 5985934"/>
              <a:gd name="connsiteY2" fmla="*/ 7571550 h 7571550"/>
              <a:gd name="connsiteX3" fmla="*/ 970 w 5985934"/>
              <a:gd name="connsiteY3" fmla="*/ 7559675 h 7571550"/>
              <a:gd name="connsiteX4" fmla="*/ 3522 w 5985934"/>
              <a:gd name="connsiteY4" fmla="*/ 0 h 7571550"/>
              <a:gd name="connsiteX0" fmla="*/ 3522 w 5985934"/>
              <a:gd name="connsiteY0" fmla="*/ 0 h 7559675"/>
              <a:gd name="connsiteX1" fmla="*/ 5985934 w 5985934"/>
              <a:gd name="connsiteY1" fmla="*/ 5846 h 7559675"/>
              <a:gd name="connsiteX2" fmla="*/ 3866373 w 5985934"/>
              <a:gd name="connsiteY2" fmla="*/ 7427400 h 7559675"/>
              <a:gd name="connsiteX3" fmla="*/ 970 w 5985934"/>
              <a:gd name="connsiteY3" fmla="*/ 7559675 h 7559675"/>
              <a:gd name="connsiteX4" fmla="*/ 3522 w 5985934"/>
              <a:gd name="connsiteY4" fmla="*/ 0 h 7559675"/>
              <a:gd name="connsiteX0" fmla="*/ 3522 w 5985934"/>
              <a:gd name="connsiteY0" fmla="*/ 0 h 7559675"/>
              <a:gd name="connsiteX1" fmla="*/ 5985934 w 5985934"/>
              <a:gd name="connsiteY1" fmla="*/ 5846 h 7559675"/>
              <a:gd name="connsiteX2" fmla="*/ 4370897 w 5985934"/>
              <a:gd name="connsiteY2" fmla="*/ 7559537 h 7559675"/>
              <a:gd name="connsiteX3" fmla="*/ 970 w 5985934"/>
              <a:gd name="connsiteY3" fmla="*/ 7559675 h 7559675"/>
              <a:gd name="connsiteX4" fmla="*/ 3522 w 5985934"/>
              <a:gd name="connsiteY4" fmla="*/ 0 h 7559675"/>
              <a:gd name="connsiteX0" fmla="*/ 0 w 6163099"/>
              <a:gd name="connsiteY0" fmla="*/ 0 h 7559675"/>
              <a:gd name="connsiteX1" fmla="*/ 6163099 w 6163099"/>
              <a:gd name="connsiteY1" fmla="*/ 5846 h 7559675"/>
              <a:gd name="connsiteX2" fmla="*/ 4548062 w 6163099"/>
              <a:gd name="connsiteY2" fmla="*/ 7559537 h 7559675"/>
              <a:gd name="connsiteX3" fmla="*/ 178135 w 6163099"/>
              <a:gd name="connsiteY3" fmla="*/ 7559675 h 7559675"/>
              <a:gd name="connsiteX4" fmla="*/ 0 w 6163099"/>
              <a:gd name="connsiteY4" fmla="*/ 0 h 7559675"/>
              <a:gd name="connsiteX0" fmla="*/ 12628 w 6175727"/>
              <a:gd name="connsiteY0" fmla="*/ 0 h 7569185"/>
              <a:gd name="connsiteX1" fmla="*/ 6175727 w 6175727"/>
              <a:gd name="connsiteY1" fmla="*/ 5846 h 7569185"/>
              <a:gd name="connsiteX2" fmla="*/ 4560690 w 6175727"/>
              <a:gd name="connsiteY2" fmla="*/ 7559537 h 7569185"/>
              <a:gd name="connsiteX3" fmla="*/ 566 w 6175727"/>
              <a:gd name="connsiteY3" fmla="*/ 7569185 h 7569185"/>
              <a:gd name="connsiteX4" fmla="*/ 12628 w 6175727"/>
              <a:gd name="connsiteY4" fmla="*/ 0 h 7569185"/>
              <a:gd name="connsiteX0" fmla="*/ 12628 w 6175727"/>
              <a:gd name="connsiteY0" fmla="*/ 0 h 7569185"/>
              <a:gd name="connsiteX1" fmla="*/ 6175727 w 6175727"/>
              <a:gd name="connsiteY1" fmla="*/ 5846 h 7569185"/>
              <a:gd name="connsiteX2" fmla="*/ 4557516 w 6175727"/>
              <a:gd name="connsiteY2" fmla="*/ 7569057 h 7569185"/>
              <a:gd name="connsiteX3" fmla="*/ 566 w 6175727"/>
              <a:gd name="connsiteY3" fmla="*/ 7569185 h 7569185"/>
              <a:gd name="connsiteX4" fmla="*/ 12628 w 6175727"/>
              <a:gd name="connsiteY4" fmla="*/ 0 h 7569185"/>
              <a:gd name="connsiteX0" fmla="*/ 12628 w 6169379"/>
              <a:gd name="connsiteY0" fmla="*/ 0 h 7569185"/>
              <a:gd name="connsiteX1" fmla="*/ 6169379 w 6169379"/>
              <a:gd name="connsiteY1" fmla="*/ 15366 h 7569185"/>
              <a:gd name="connsiteX2" fmla="*/ 4557516 w 6169379"/>
              <a:gd name="connsiteY2" fmla="*/ 7569057 h 7569185"/>
              <a:gd name="connsiteX3" fmla="*/ 566 w 6169379"/>
              <a:gd name="connsiteY3" fmla="*/ 7569185 h 7569185"/>
              <a:gd name="connsiteX4" fmla="*/ 12628 w 6169379"/>
              <a:gd name="connsiteY4" fmla="*/ 0 h 7569185"/>
              <a:gd name="connsiteX0" fmla="*/ 12628 w 6169379"/>
              <a:gd name="connsiteY0" fmla="*/ 0 h 7569185"/>
              <a:gd name="connsiteX1" fmla="*/ 6169379 w 6169379"/>
              <a:gd name="connsiteY1" fmla="*/ 15366 h 7569185"/>
              <a:gd name="connsiteX2" fmla="*/ 4560690 w 6169379"/>
              <a:gd name="connsiteY2" fmla="*/ 7556363 h 7569185"/>
              <a:gd name="connsiteX3" fmla="*/ 566 w 6169379"/>
              <a:gd name="connsiteY3" fmla="*/ 7569185 h 7569185"/>
              <a:gd name="connsiteX4" fmla="*/ 12628 w 6169379"/>
              <a:gd name="connsiteY4" fmla="*/ 0 h 7569185"/>
              <a:gd name="connsiteX0" fmla="*/ 12628 w 6172553"/>
              <a:gd name="connsiteY0" fmla="*/ 501 h 7569686"/>
              <a:gd name="connsiteX1" fmla="*/ 6172553 w 6172553"/>
              <a:gd name="connsiteY1" fmla="*/ 0 h 7569686"/>
              <a:gd name="connsiteX2" fmla="*/ 4560690 w 6172553"/>
              <a:gd name="connsiteY2" fmla="*/ 7556864 h 7569686"/>
              <a:gd name="connsiteX3" fmla="*/ 566 w 6172553"/>
              <a:gd name="connsiteY3" fmla="*/ 7569686 h 7569686"/>
              <a:gd name="connsiteX4" fmla="*/ 12628 w 6172553"/>
              <a:gd name="connsiteY4" fmla="*/ 501 h 7569686"/>
              <a:gd name="connsiteX0" fmla="*/ 148617 w 6172069"/>
              <a:gd name="connsiteY0" fmla="*/ 108397 h 7569686"/>
              <a:gd name="connsiteX1" fmla="*/ 6172069 w 6172069"/>
              <a:gd name="connsiteY1" fmla="*/ 0 h 7569686"/>
              <a:gd name="connsiteX2" fmla="*/ 4560206 w 6172069"/>
              <a:gd name="connsiteY2" fmla="*/ 7556864 h 7569686"/>
              <a:gd name="connsiteX3" fmla="*/ 82 w 6172069"/>
              <a:gd name="connsiteY3" fmla="*/ 7569686 h 7569686"/>
              <a:gd name="connsiteX4" fmla="*/ 148617 w 6172069"/>
              <a:gd name="connsiteY4" fmla="*/ 108397 h 7569686"/>
              <a:gd name="connsiteX0" fmla="*/ 0 w 6175794"/>
              <a:gd name="connsiteY0" fmla="*/ 3674 h 7569686"/>
              <a:gd name="connsiteX1" fmla="*/ 6175794 w 6175794"/>
              <a:gd name="connsiteY1" fmla="*/ 0 h 7569686"/>
              <a:gd name="connsiteX2" fmla="*/ 4563931 w 6175794"/>
              <a:gd name="connsiteY2" fmla="*/ 7556864 h 7569686"/>
              <a:gd name="connsiteX3" fmla="*/ 3807 w 6175794"/>
              <a:gd name="connsiteY3" fmla="*/ 7569686 h 7569686"/>
              <a:gd name="connsiteX4" fmla="*/ 0 w 6175794"/>
              <a:gd name="connsiteY4" fmla="*/ 3674 h 7569686"/>
              <a:gd name="connsiteX0" fmla="*/ 0 w 6175794"/>
              <a:gd name="connsiteY0" fmla="*/ 3674 h 7556864"/>
              <a:gd name="connsiteX1" fmla="*/ 6175794 w 6175794"/>
              <a:gd name="connsiteY1" fmla="*/ 0 h 7556864"/>
              <a:gd name="connsiteX2" fmla="*/ 4563931 w 6175794"/>
              <a:gd name="connsiteY2" fmla="*/ 7556864 h 7556864"/>
              <a:gd name="connsiteX3" fmla="*/ 86325 w 6175794"/>
              <a:gd name="connsiteY3" fmla="*/ 7525258 h 7556864"/>
              <a:gd name="connsiteX4" fmla="*/ 0 w 6175794"/>
              <a:gd name="connsiteY4" fmla="*/ 3674 h 7556864"/>
              <a:gd name="connsiteX0" fmla="*/ 6498 w 6182292"/>
              <a:gd name="connsiteY0" fmla="*/ 3674 h 7556992"/>
              <a:gd name="connsiteX1" fmla="*/ 6182292 w 6182292"/>
              <a:gd name="connsiteY1" fmla="*/ 0 h 7556992"/>
              <a:gd name="connsiteX2" fmla="*/ 4570429 w 6182292"/>
              <a:gd name="connsiteY2" fmla="*/ 7556864 h 7556992"/>
              <a:gd name="connsiteX3" fmla="*/ 783 w 6182292"/>
              <a:gd name="connsiteY3" fmla="*/ 7556992 h 7556992"/>
              <a:gd name="connsiteX4" fmla="*/ 6498 w 6182292"/>
              <a:gd name="connsiteY4" fmla="*/ 3674 h 755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82292" h="7556992">
                <a:moveTo>
                  <a:pt x="6498" y="3674"/>
                </a:moveTo>
                <a:lnTo>
                  <a:pt x="6182292" y="0"/>
                </a:lnTo>
                <a:lnTo>
                  <a:pt x="4570429" y="7556864"/>
                </a:lnTo>
                <a:lnTo>
                  <a:pt x="783" y="7556992"/>
                </a:lnTo>
                <a:cubicBezTo>
                  <a:pt x="-3392" y="5037100"/>
                  <a:pt x="10673" y="2523566"/>
                  <a:pt x="6498" y="3674"/>
                </a:cubicBez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6" name="Picture 5">
            <a:extLst>
              <a:ext uri="{FF2B5EF4-FFF2-40B4-BE49-F238E27FC236}">
                <a16:creationId xmlns:a16="http://schemas.microsoft.com/office/drawing/2014/main" id="{4E146D8C-0081-6F8D-0DA4-C8F9BA8B41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00400"/>
            <a:ext cx="6174992" cy="4359275"/>
          </a:xfrm>
          <a:prstGeom prst="rect">
            <a:avLst/>
          </a:prstGeom>
        </p:spPr>
      </p:pic>
      <p:pic>
        <p:nvPicPr>
          <p:cNvPr id="5" name="Picture 4" descr="Shape, rectangle&#10;&#10;Description automatically generated with medium confidence">
            <a:extLst>
              <a:ext uri="{FF2B5EF4-FFF2-40B4-BE49-F238E27FC236}">
                <a16:creationId xmlns:a16="http://schemas.microsoft.com/office/drawing/2014/main" id="{04E20278-4A29-34E7-DDE3-A9418FE25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10708417" cy="6356517"/>
          </a:xfrm>
          <a:prstGeom prst="rect">
            <a:avLst/>
          </a:prstGeom>
        </p:spPr>
      </p:pic>
    </p:spTree>
    <p:extLst>
      <p:ext uri="{BB962C8B-B14F-4D97-AF65-F5344CB8AC3E}">
        <p14:creationId xmlns:p14="http://schemas.microsoft.com/office/powerpoint/2010/main" val="4031973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BG 4">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416455-A9CA-71DE-7178-5392485F85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669842" y="0"/>
            <a:ext cx="1769931" cy="7559675"/>
          </a:xfrm>
          <a:prstGeom prst="rect">
            <a:avLst/>
          </a:prstGeom>
        </p:spPr>
      </p:pic>
      <p:pic>
        <p:nvPicPr>
          <p:cNvPr id="9" name="Picture 8" descr="Shape&#10;&#10;Description automatically generated">
            <a:extLst>
              <a:ext uri="{FF2B5EF4-FFF2-40B4-BE49-F238E27FC236}">
                <a16:creationId xmlns:a16="http://schemas.microsoft.com/office/drawing/2014/main" id="{86C0D4D5-8628-9539-31B5-FB5E3C37E6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902697"/>
            <a:ext cx="5180176" cy="3656978"/>
          </a:xfrm>
          <a:prstGeom prst="rect">
            <a:avLst/>
          </a:prstGeom>
        </p:spPr>
      </p:pic>
    </p:spTree>
    <p:extLst>
      <p:ext uri="{BB962C8B-B14F-4D97-AF65-F5344CB8AC3E}">
        <p14:creationId xmlns:p14="http://schemas.microsoft.com/office/powerpoint/2010/main" val="1054987164"/>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Slide BG 4">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416455-A9CA-71DE-7178-5392485F85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669842" y="0"/>
            <a:ext cx="1769931" cy="7559675"/>
          </a:xfrm>
          <a:prstGeom prst="rect">
            <a:avLst/>
          </a:prstGeom>
        </p:spPr>
      </p:pic>
      <p:pic>
        <p:nvPicPr>
          <p:cNvPr id="9" name="Picture 8" descr="Shape&#10;&#10;Description automatically generated">
            <a:extLst>
              <a:ext uri="{FF2B5EF4-FFF2-40B4-BE49-F238E27FC236}">
                <a16:creationId xmlns:a16="http://schemas.microsoft.com/office/drawing/2014/main" id="{86C0D4D5-8628-9539-31B5-FB5E3C37E6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902697"/>
            <a:ext cx="5180176" cy="3656978"/>
          </a:xfrm>
          <a:prstGeom prst="rect">
            <a:avLst/>
          </a:prstGeom>
        </p:spPr>
      </p:pic>
      <p:pic>
        <p:nvPicPr>
          <p:cNvPr id="3" name="Picture 2" descr="Shape&#10;&#10;Description automatically generated">
            <a:extLst>
              <a:ext uri="{FF2B5EF4-FFF2-40B4-BE49-F238E27FC236}">
                <a16:creationId xmlns:a16="http://schemas.microsoft.com/office/drawing/2014/main" id="{CB677941-6084-2DAA-6A57-8FFFE149AB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
            <a:ext cx="8501894" cy="6001966"/>
          </a:xfrm>
          <a:prstGeom prst="rect">
            <a:avLst/>
          </a:prstGeom>
        </p:spPr>
      </p:pic>
    </p:spTree>
    <p:extLst>
      <p:ext uri="{BB962C8B-B14F-4D97-AF65-F5344CB8AC3E}">
        <p14:creationId xmlns:p14="http://schemas.microsoft.com/office/powerpoint/2010/main" val="1411382060"/>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lide BG 4">
    <p:bg>
      <p:bgRef idx="1001">
        <a:schemeClr val="bg2"/>
      </p:bgRef>
    </p:bg>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A368963F-8580-780F-C630-628E66DD53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847897"/>
            <a:ext cx="5257799" cy="3711777"/>
          </a:xfrm>
          <a:prstGeom prst="rect">
            <a:avLst/>
          </a:prstGeom>
        </p:spPr>
      </p:pic>
      <p:pic>
        <p:nvPicPr>
          <p:cNvPr id="15" name="Picture 14" descr="Shape&#10;&#10;Description automatically generated with low confidence">
            <a:extLst>
              <a:ext uri="{FF2B5EF4-FFF2-40B4-BE49-F238E27FC236}">
                <a16:creationId xmlns:a16="http://schemas.microsoft.com/office/drawing/2014/main" id="{DEBBD891-6DD9-1BEE-A8F5-084FA175721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5063" t="-45063" r="-1" b="-1"/>
          <a:stretch/>
        </p:blipFill>
        <p:spPr>
          <a:xfrm>
            <a:off x="2731357" y="0"/>
            <a:ext cx="10708417" cy="755967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93C1BDE7-1690-CE3A-12D3-278EC91617A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6177415" cy="4360985"/>
          </a:xfrm>
          <a:prstGeom prst="rect">
            <a:avLst/>
          </a:prstGeom>
        </p:spPr>
      </p:pic>
    </p:spTree>
    <p:extLst>
      <p:ext uri="{BB962C8B-B14F-4D97-AF65-F5344CB8AC3E}">
        <p14:creationId xmlns:p14="http://schemas.microsoft.com/office/powerpoint/2010/main" val="1744783463"/>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lide BG 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416455-A9CA-71DE-7178-5392485F85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669842" y="0"/>
            <a:ext cx="1769931" cy="7559675"/>
          </a:xfrm>
          <a:prstGeom prst="rect">
            <a:avLst/>
          </a:prstGeom>
        </p:spPr>
      </p:pic>
      <p:pic>
        <p:nvPicPr>
          <p:cNvPr id="9" name="Picture 8" descr="Shape&#10;&#10;Description automatically generated">
            <a:extLst>
              <a:ext uri="{FF2B5EF4-FFF2-40B4-BE49-F238E27FC236}">
                <a16:creationId xmlns:a16="http://schemas.microsoft.com/office/drawing/2014/main" id="{86C0D4D5-8628-9539-31B5-FB5E3C37E6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902697"/>
            <a:ext cx="5180176" cy="3656978"/>
          </a:xfrm>
          <a:prstGeom prst="rect">
            <a:avLst/>
          </a:prstGeom>
        </p:spPr>
      </p:pic>
    </p:spTree>
    <p:extLst>
      <p:ext uri="{BB962C8B-B14F-4D97-AF65-F5344CB8AC3E}">
        <p14:creationId xmlns:p14="http://schemas.microsoft.com/office/powerpoint/2010/main" val="1995635800"/>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Slide BG 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416455-A9CA-71DE-7178-5392485F85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669842" y="0"/>
            <a:ext cx="1769931" cy="7559675"/>
          </a:xfrm>
          <a:prstGeom prst="rect">
            <a:avLst/>
          </a:prstGeom>
        </p:spPr>
      </p:pic>
    </p:spTree>
    <p:extLst>
      <p:ext uri="{BB962C8B-B14F-4D97-AF65-F5344CB8AC3E}">
        <p14:creationId xmlns:p14="http://schemas.microsoft.com/office/powerpoint/2010/main" val="250842297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Unit Aim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26F67-4E9B-DDFB-64E1-0E9B3AEDAA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36"/>
          <a:stretch/>
        </p:blipFill>
        <p:spPr>
          <a:xfrm>
            <a:off x="5118265" y="0"/>
            <a:ext cx="8331750" cy="7559342"/>
          </a:xfrm>
          <a:prstGeom prst="rect">
            <a:avLst/>
          </a:prstGeom>
        </p:spPr>
      </p:pic>
      <p:sp>
        <p:nvSpPr>
          <p:cNvPr id="8" name="Rectangle 7">
            <a:extLst>
              <a:ext uri="{FF2B5EF4-FFF2-40B4-BE49-F238E27FC236}">
                <a16:creationId xmlns:a16="http://schemas.microsoft.com/office/drawing/2014/main" id="{8EE334A0-4C30-FDCC-3D34-220B4FB81285}"/>
              </a:ext>
            </a:extLst>
          </p:cNvPr>
          <p:cNvSpPr/>
          <p:nvPr userDrawn="1"/>
        </p:nvSpPr>
        <p:spPr>
          <a:xfrm>
            <a:off x="-3285" y="-981"/>
            <a:ext cx="8185169" cy="7565671"/>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03255"/>
              <a:gd name="connsiteY0" fmla="*/ 25052 h 7584727"/>
              <a:gd name="connsiteX1" fmla="*/ 7503255 w 7503255"/>
              <a:gd name="connsiteY1" fmla="*/ 0 h 7584727"/>
              <a:gd name="connsiteX2" fmla="*/ 5113422 w 7503255"/>
              <a:gd name="connsiteY2" fmla="*/ 7584727 h 7584727"/>
              <a:gd name="connsiteX3" fmla="*/ 0 w 7503255"/>
              <a:gd name="connsiteY3" fmla="*/ 7584727 h 7584727"/>
              <a:gd name="connsiteX4" fmla="*/ 0 w 7503255"/>
              <a:gd name="connsiteY4" fmla="*/ 25052 h 7584727"/>
              <a:gd name="connsiteX0" fmla="*/ 0 w 7503255"/>
              <a:gd name="connsiteY0" fmla="*/ 25052 h 7584727"/>
              <a:gd name="connsiteX1" fmla="*/ 7503255 w 7503255"/>
              <a:gd name="connsiteY1" fmla="*/ 0 h 7584727"/>
              <a:gd name="connsiteX2" fmla="*/ 5902562 w 7503255"/>
              <a:gd name="connsiteY2" fmla="*/ 7584727 h 7584727"/>
              <a:gd name="connsiteX3" fmla="*/ 0 w 7503255"/>
              <a:gd name="connsiteY3" fmla="*/ 7584727 h 7584727"/>
              <a:gd name="connsiteX4" fmla="*/ 0 w 7503255"/>
              <a:gd name="connsiteY4" fmla="*/ 25052 h 7584727"/>
              <a:gd name="connsiteX0" fmla="*/ 0 w 7515781"/>
              <a:gd name="connsiteY0" fmla="*/ 25052 h 7584727"/>
              <a:gd name="connsiteX1" fmla="*/ 7515781 w 7515781"/>
              <a:gd name="connsiteY1" fmla="*/ 0 h 7584727"/>
              <a:gd name="connsiteX2" fmla="*/ 5915088 w 7515781"/>
              <a:gd name="connsiteY2" fmla="*/ 7584727 h 7584727"/>
              <a:gd name="connsiteX3" fmla="*/ 12526 w 7515781"/>
              <a:gd name="connsiteY3" fmla="*/ 7584727 h 7584727"/>
              <a:gd name="connsiteX4" fmla="*/ 0 w 7515781"/>
              <a:gd name="connsiteY4" fmla="*/ 25052 h 7584727"/>
              <a:gd name="connsiteX0" fmla="*/ 0 w 7540833"/>
              <a:gd name="connsiteY0" fmla="*/ 25052 h 7584727"/>
              <a:gd name="connsiteX1" fmla="*/ 7540833 w 7540833"/>
              <a:gd name="connsiteY1" fmla="*/ 0 h 7584727"/>
              <a:gd name="connsiteX2" fmla="*/ 5940140 w 7540833"/>
              <a:gd name="connsiteY2" fmla="*/ 7584727 h 7584727"/>
              <a:gd name="connsiteX3" fmla="*/ 37578 w 7540833"/>
              <a:gd name="connsiteY3" fmla="*/ 7584727 h 7584727"/>
              <a:gd name="connsiteX4" fmla="*/ 0 w 7540833"/>
              <a:gd name="connsiteY4" fmla="*/ 25052 h 7584727"/>
              <a:gd name="connsiteX0" fmla="*/ 0 w 7531308"/>
              <a:gd name="connsiteY0" fmla="*/ 6002 h 7565677"/>
              <a:gd name="connsiteX1" fmla="*/ 7531308 w 7531308"/>
              <a:gd name="connsiteY1" fmla="*/ 0 h 7565677"/>
              <a:gd name="connsiteX2" fmla="*/ 5940140 w 7531308"/>
              <a:gd name="connsiteY2" fmla="*/ 7565677 h 7565677"/>
              <a:gd name="connsiteX3" fmla="*/ 37578 w 7531308"/>
              <a:gd name="connsiteY3" fmla="*/ 7565677 h 7565677"/>
              <a:gd name="connsiteX4" fmla="*/ 0 w 7531308"/>
              <a:gd name="connsiteY4" fmla="*/ 6002 h 7565677"/>
              <a:gd name="connsiteX0" fmla="*/ 3522 w 7534830"/>
              <a:gd name="connsiteY0" fmla="*/ 6002 h 7565677"/>
              <a:gd name="connsiteX1" fmla="*/ 7534830 w 7534830"/>
              <a:gd name="connsiteY1" fmla="*/ 0 h 7565677"/>
              <a:gd name="connsiteX2" fmla="*/ 5943662 w 7534830"/>
              <a:gd name="connsiteY2" fmla="*/ 7565677 h 7565677"/>
              <a:gd name="connsiteX3" fmla="*/ 970 w 7534830"/>
              <a:gd name="connsiteY3" fmla="*/ 7565677 h 7565677"/>
              <a:gd name="connsiteX4" fmla="*/ 3522 w 7534830"/>
              <a:gd name="connsiteY4" fmla="*/ 6002 h 7565677"/>
              <a:gd name="connsiteX0" fmla="*/ 664 w 7535140"/>
              <a:gd name="connsiteY0" fmla="*/ 0 h 7566010"/>
              <a:gd name="connsiteX1" fmla="*/ 7535140 w 7535140"/>
              <a:gd name="connsiteY1" fmla="*/ 333 h 7566010"/>
              <a:gd name="connsiteX2" fmla="*/ 5943972 w 7535140"/>
              <a:gd name="connsiteY2" fmla="*/ 7566010 h 7566010"/>
              <a:gd name="connsiteX3" fmla="*/ 1280 w 7535140"/>
              <a:gd name="connsiteY3" fmla="*/ 7566010 h 7566010"/>
              <a:gd name="connsiteX4" fmla="*/ 664 w 7535140"/>
              <a:gd name="connsiteY4" fmla="*/ 0 h 7566010"/>
              <a:gd name="connsiteX0" fmla="*/ 664 w 7535140"/>
              <a:gd name="connsiteY0" fmla="*/ 0 h 7566010"/>
              <a:gd name="connsiteX1" fmla="*/ 7535140 w 7535140"/>
              <a:gd name="connsiteY1" fmla="*/ 333 h 7566010"/>
              <a:gd name="connsiteX2" fmla="*/ 5947140 w 7535140"/>
              <a:gd name="connsiteY2" fmla="*/ 7547005 h 7566010"/>
              <a:gd name="connsiteX3" fmla="*/ 1280 w 7535140"/>
              <a:gd name="connsiteY3" fmla="*/ 7566010 h 7566010"/>
              <a:gd name="connsiteX4" fmla="*/ 664 w 7535140"/>
              <a:gd name="connsiteY4" fmla="*/ 0 h 7566010"/>
              <a:gd name="connsiteX0" fmla="*/ 0 w 7534476"/>
              <a:gd name="connsiteY0" fmla="*/ 0 h 7547005"/>
              <a:gd name="connsiteX1" fmla="*/ 7534476 w 7534476"/>
              <a:gd name="connsiteY1" fmla="*/ 333 h 7547005"/>
              <a:gd name="connsiteX2" fmla="*/ 5946476 w 7534476"/>
              <a:gd name="connsiteY2" fmla="*/ 7547005 h 7547005"/>
              <a:gd name="connsiteX3" fmla="*/ 51301 w 7534476"/>
              <a:gd name="connsiteY3" fmla="*/ 7448815 h 7547005"/>
              <a:gd name="connsiteX4" fmla="*/ 0 w 7534476"/>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0671 h 7547005"/>
              <a:gd name="connsiteX4" fmla="*/ 664 w 7535140"/>
              <a:gd name="connsiteY4" fmla="*/ 0 h 7547005"/>
              <a:gd name="connsiteX0" fmla="*/ 664 w 7535140"/>
              <a:gd name="connsiteY0" fmla="*/ 0 h 7547005"/>
              <a:gd name="connsiteX1" fmla="*/ 7535140 w 7535140"/>
              <a:gd name="connsiteY1" fmla="*/ 333 h 7547005"/>
              <a:gd name="connsiteX2" fmla="*/ 5947140 w 7535140"/>
              <a:gd name="connsiteY2" fmla="*/ 7547005 h 7547005"/>
              <a:gd name="connsiteX3" fmla="*/ 1280 w 7535140"/>
              <a:gd name="connsiteY3" fmla="*/ 7543839 h 7547005"/>
              <a:gd name="connsiteX4" fmla="*/ 664 w 7535140"/>
              <a:gd name="connsiteY4" fmla="*/ 0 h 7547005"/>
              <a:gd name="connsiteX0" fmla="*/ 0 w 8163363"/>
              <a:gd name="connsiteY0" fmla="*/ 8524 h 7546672"/>
              <a:gd name="connsiteX1" fmla="*/ 8163363 w 8163363"/>
              <a:gd name="connsiteY1" fmla="*/ 0 h 7546672"/>
              <a:gd name="connsiteX2" fmla="*/ 6575363 w 8163363"/>
              <a:gd name="connsiteY2" fmla="*/ 7546672 h 7546672"/>
              <a:gd name="connsiteX3" fmla="*/ 629503 w 8163363"/>
              <a:gd name="connsiteY3" fmla="*/ 7543506 h 7546672"/>
              <a:gd name="connsiteX4" fmla="*/ 0 w 8163363"/>
              <a:gd name="connsiteY4" fmla="*/ 8524 h 7546672"/>
              <a:gd name="connsiteX0" fmla="*/ 8921 w 8172284"/>
              <a:gd name="connsiteY0" fmla="*/ 8524 h 7546672"/>
              <a:gd name="connsiteX1" fmla="*/ 8172284 w 8172284"/>
              <a:gd name="connsiteY1" fmla="*/ 0 h 7546672"/>
              <a:gd name="connsiteX2" fmla="*/ 6584284 w 8172284"/>
              <a:gd name="connsiteY2" fmla="*/ 7546672 h 7546672"/>
              <a:gd name="connsiteX3" fmla="*/ 679 w 8172284"/>
              <a:gd name="connsiteY3" fmla="*/ 7543507 h 7546672"/>
              <a:gd name="connsiteX4" fmla="*/ 8921 w 8172284"/>
              <a:gd name="connsiteY4" fmla="*/ 8524 h 7546672"/>
              <a:gd name="connsiteX0" fmla="*/ 0 w 8163363"/>
              <a:gd name="connsiteY0" fmla="*/ 8524 h 7546672"/>
              <a:gd name="connsiteX1" fmla="*/ 8163363 w 8163363"/>
              <a:gd name="connsiteY1" fmla="*/ 0 h 7546672"/>
              <a:gd name="connsiteX2" fmla="*/ 6575363 w 8163363"/>
              <a:gd name="connsiteY2" fmla="*/ 7546672 h 7546672"/>
              <a:gd name="connsiteX3" fmla="*/ 39276 w 8163363"/>
              <a:gd name="connsiteY3" fmla="*/ 7521335 h 7546672"/>
              <a:gd name="connsiteX4" fmla="*/ 0 w 8163363"/>
              <a:gd name="connsiteY4" fmla="*/ 8524 h 7546672"/>
              <a:gd name="connsiteX0" fmla="*/ 0 w 8163363"/>
              <a:gd name="connsiteY0" fmla="*/ 8524 h 7549842"/>
              <a:gd name="connsiteX1" fmla="*/ 8163363 w 8163363"/>
              <a:gd name="connsiteY1" fmla="*/ 0 h 7549842"/>
              <a:gd name="connsiteX2" fmla="*/ 6575363 w 8163363"/>
              <a:gd name="connsiteY2" fmla="*/ 7546672 h 7549842"/>
              <a:gd name="connsiteX3" fmla="*/ 4430 w 8163363"/>
              <a:gd name="connsiteY3" fmla="*/ 7549842 h 7549842"/>
              <a:gd name="connsiteX4" fmla="*/ 0 w 8163363"/>
              <a:gd name="connsiteY4" fmla="*/ 8524 h 7549842"/>
              <a:gd name="connsiteX0" fmla="*/ 0 w 8166531"/>
              <a:gd name="connsiteY0" fmla="*/ 0 h 7550821"/>
              <a:gd name="connsiteX1" fmla="*/ 8166531 w 8166531"/>
              <a:gd name="connsiteY1" fmla="*/ 979 h 7550821"/>
              <a:gd name="connsiteX2" fmla="*/ 6578531 w 8166531"/>
              <a:gd name="connsiteY2" fmla="*/ 7547651 h 7550821"/>
              <a:gd name="connsiteX3" fmla="*/ 7598 w 8166531"/>
              <a:gd name="connsiteY3" fmla="*/ 7550821 h 7550821"/>
              <a:gd name="connsiteX4" fmla="*/ 0 w 8166531"/>
              <a:gd name="connsiteY4" fmla="*/ 0 h 7550821"/>
              <a:gd name="connsiteX0" fmla="*/ 0 w 8166531"/>
              <a:gd name="connsiteY0" fmla="*/ 0 h 7553988"/>
              <a:gd name="connsiteX1" fmla="*/ 8166531 w 8166531"/>
              <a:gd name="connsiteY1" fmla="*/ 979 h 7553988"/>
              <a:gd name="connsiteX2" fmla="*/ 6578531 w 8166531"/>
              <a:gd name="connsiteY2" fmla="*/ 7547651 h 7553988"/>
              <a:gd name="connsiteX3" fmla="*/ 4430 w 8166531"/>
              <a:gd name="connsiteY3" fmla="*/ 7553988 h 7553988"/>
              <a:gd name="connsiteX4" fmla="*/ 0 w 8166531"/>
              <a:gd name="connsiteY4" fmla="*/ 0 h 7553988"/>
              <a:gd name="connsiteX0" fmla="*/ 0 w 8166531"/>
              <a:gd name="connsiteY0" fmla="*/ 0 h 7547651"/>
              <a:gd name="connsiteX1" fmla="*/ 8166531 w 8166531"/>
              <a:gd name="connsiteY1" fmla="*/ 979 h 7547651"/>
              <a:gd name="connsiteX2" fmla="*/ 6578531 w 8166531"/>
              <a:gd name="connsiteY2" fmla="*/ 7547651 h 7547651"/>
              <a:gd name="connsiteX3" fmla="*/ 42444 w 8166531"/>
              <a:gd name="connsiteY3" fmla="*/ 7477969 h 7547651"/>
              <a:gd name="connsiteX4" fmla="*/ 0 w 8166531"/>
              <a:gd name="connsiteY4" fmla="*/ 0 h 7547651"/>
              <a:gd name="connsiteX0" fmla="*/ 109 w 8166640"/>
              <a:gd name="connsiteY0" fmla="*/ 0 h 7547651"/>
              <a:gd name="connsiteX1" fmla="*/ 8166640 w 8166640"/>
              <a:gd name="connsiteY1" fmla="*/ 979 h 7547651"/>
              <a:gd name="connsiteX2" fmla="*/ 6578640 w 8166640"/>
              <a:gd name="connsiteY2" fmla="*/ 7547651 h 7547651"/>
              <a:gd name="connsiteX3" fmla="*/ 1371 w 8166640"/>
              <a:gd name="connsiteY3" fmla="*/ 7544486 h 7547651"/>
              <a:gd name="connsiteX4" fmla="*/ 109 w 8166640"/>
              <a:gd name="connsiteY4" fmla="*/ 0 h 7547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6640" h="7547651">
                <a:moveTo>
                  <a:pt x="109" y="0"/>
                </a:moveTo>
                <a:lnTo>
                  <a:pt x="8166640" y="979"/>
                </a:lnTo>
                <a:lnTo>
                  <a:pt x="6578640" y="7547651"/>
                </a:lnTo>
                <a:lnTo>
                  <a:pt x="1371" y="7544486"/>
                </a:lnTo>
                <a:cubicBezTo>
                  <a:pt x="-2804" y="5024594"/>
                  <a:pt x="4284" y="2519892"/>
                  <a:pt x="1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14" name="Picture 13" descr="A picture containing text&#10;&#10;Description automatically generated">
            <a:extLst>
              <a:ext uri="{FF2B5EF4-FFF2-40B4-BE49-F238E27FC236}">
                <a16:creationId xmlns:a16="http://schemas.microsoft.com/office/drawing/2014/main" id="{94FB5AAD-5E9F-42AD-B24D-2BC8589EFD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93580"/>
            <a:ext cx="4484831" cy="3166095"/>
          </a:xfrm>
          <a:prstGeom prst="rect">
            <a:avLst/>
          </a:prstGeom>
        </p:spPr>
      </p:pic>
    </p:spTree>
    <p:extLst>
      <p:ext uri="{BB962C8B-B14F-4D97-AF65-F5344CB8AC3E}">
        <p14:creationId xmlns:p14="http://schemas.microsoft.com/office/powerpoint/2010/main" val="32259681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Slide BG 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416455-A9CA-71DE-7178-5392485F85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669842" y="0"/>
            <a:ext cx="1769931" cy="7559675"/>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8E992156-0099-0C76-9339-2E85103D07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02696"/>
            <a:ext cx="5180177" cy="3656979"/>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B81C4520-028F-9777-0442-CA65340B5B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005170" cy="6357257"/>
          </a:xfrm>
          <a:prstGeom prst="rect">
            <a:avLst/>
          </a:prstGeom>
        </p:spPr>
      </p:pic>
    </p:spTree>
    <p:extLst>
      <p:ext uri="{BB962C8B-B14F-4D97-AF65-F5344CB8AC3E}">
        <p14:creationId xmlns:p14="http://schemas.microsoft.com/office/powerpoint/2010/main" val="2927208446"/>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Slide BG 4">
    <p:bg>
      <p:bgRef idx="1001">
        <a:schemeClr val="bg1"/>
      </p:bgRef>
    </p:bg>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86C0D4D5-8628-9539-31B5-FB5E3C37E6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5827323"/>
            <a:ext cx="6470248" cy="1732351"/>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E65B9CF3-7205-7158-B514-3D4E92F3CA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21387" cy="6439301"/>
          </a:xfrm>
          <a:prstGeom prst="rect">
            <a:avLst/>
          </a:prstGeom>
        </p:spPr>
      </p:pic>
    </p:spTree>
    <p:extLst>
      <p:ext uri="{BB962C8B-B14F-4D97-AF65-F5344CB8AC3E}">
        <p14:creationId xmlns:p14="http://schemas.microsoft.com/office/powerpoint/2010/main" val="3244812270"/>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Slide BG 4">
    <p:bg>
      <p:bgRef idx="1001">
        <a:schemeClr val="bg1"/>
      </p:bgRef>
    </p:bg>
    <p:spTree>
      <p:nvGrpSpPr>
        <p:cNvPr id="1" name=""/>
        <p:cNvGrpSpPr/>
        <p:nvPr/>
      </p:nvGrpSpPr>
      <p:grpSpPr>
        <a:xfrm>
          <a:off x="0" y="0"/>
          <a:ext cx="0" cy="0"/>
          <a:chOff x="0" y="0"/>
          <a:chExt cx="0" cy="0"/>
        </a:xfrm>
      </p:grpSpPr>
      <p:pic>
        <p:nvPicPr>
          <p:cNvPr id="19" name="Picture 18" descr="Shape&#10;&#10;Description automatically generated with medium confidence">
            <a:extLst>
              <a:ext uri="{FF2B5EF4-FFF2-40B4-BE49-F238E27FC236}">
                <a16:creationId xmlns:a16="http://schemas.microsoft.com/office/drawing/2014/main" id="{C068C51E-A98C-5EA2-A25A-3376000341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21387" cy="6439301"/>
          </a:xfrm>
          <a:prstGeom prst="rect">
            <a:avLst/>
          </a:prstGeom>
        </p:spPr>
      </p:pic>
      <p:pic>
        <p:nvPicPr>
          <p:cNvPr id="25" name="Picture 24" descr="Shape&#10;&#10;Description automatically generated">
            <a:extLst>
              <a:ext uri="{FF2B5EF4-FFF2-40B4-BE49-F238E27FC236}">
                <a16:creationId xmlns:a16="http://schemas.microsoft.com/office/drawing/2014/main" id="{74C8957A-E482-9515-41B7-539A605E3E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0708417" cy="7559675"/>
          </a:xfrm>
          <a:prstGeom prst="rect">
            <a:avLst/>
          </a:prstGeom>
        </p:spPr>
      </p:pic>
      <p:pic>
        <p:nvPicPr>
          <p:cNvPr id="28" name="Picture 27">
            <a:extLst>
              <a:ext uri="{FF2B5EF4-FFF2-40B4-BE49-F238E27FC236}">
                <a16:creationId xmlns:a16="http://schemas.microsoft.com/office/drawing/2014/main" id="{06536CB0-D0A2-3621-7F5D-6F22640722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99899" y="1386038"/>
            <a:ext cx="8739876" cy="6173637"/>
          </a:xfrm>
          <a:prstGeom prst="rect">
            <a:avLst/>
          </a:prstGeom>
        </p:spPr>
      </p:pic>
    </p:spTree>
    <p:extLst>
      <p:ext uri="{BB962C8B-B14F-4D97-AF65-F5344CB8AC3E}">
        <p14:creationId xmlns:p14="http://schemas.microsoft.com/office/powerpoint/2010/main" val="3578223566"/>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lide BG 4">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19FD955F-2058-5084-7F7D-9C496610BD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606958" y="0"/>
            <a:ext cx="1832816" cy="7559675"/>
          </a:xfrm>
          <a:prstGeom prst="rect">
            <a:avLst/>
          </a:prstGeom>
        </p:spPr>
      </p:pic>
      <p:pic>
        <p:nvPicPr>
          <p:cNvPr id="6" name="Picture 5" descr="Background pattern&#10;&#10;Description automatically generated">
            <a:extLst>
              <a:ext uri="{FF2B5EF4-FFF2-40B4-BE49-F238E27FC236}">
                <a16:creationId xmlns:a16="http://schemas.microsoft.com/office/drawing/2014/main" id="{B59F884F-FC9E-524A-D912-ABA8EDA717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334310"/>
            <a:ext cx="7401826" cy="5225366"/>
          </a:xfrm>
          <a:prstGeom prst="rect">
            <a:avLst/>
          </a:prstGeom>
        </p:spPr>
      </p:pic>
    </p:spTree>
    <p:extLst>
      <p:ext uri="{BB962C8B-B14F-4D97-AF65-F5344CB8AC3E}">
        <p14:creationId xmlns:p14="http://schemas.microsoft.com/office/powerpoint/2010/main" val="395762958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Slide BG 4">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1BD604CF-FB14-0CE9-B794-935DCF7F11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3484346"/>
            <a:ext cx="12951611" cy="4075330"/>
          </a:xfrm>
          <a:prstGeom prst="rect">
            <a:avLst/>
          </a:prstGeom>
        </p:spPr>
      </p:pic>
      <p:pic>
        <p:nvPicPr>
          <p:cNvPr id="7" name="Picture 6">
            <a:extLst>
              <a:ext uri="{FF2B5EF4-FFF2-40B4-BE49-F238E27FC236}">
                <a16:creationId xmlns:a16="http://schemas.microsoft.com/office/drawing/2014/main" id="{7FB1783B-A504-A604-DAFD-CD2ACF57AB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7717" y="0"/>
            <a:ext cx="10702058" cy="7559675"/>
          </a:xfrm>
          <a:prstGeom prst="rect">
            <a:avLst/>
          </a:prstGeom>
        </p:spPr>
      </p:pic>
    </p:spTree>
    <p:extLst>
      <p:ext uri="{BB962C8B-B14F-4D97-AF65-F5344CB8AC3E}">
        <p14:creationId xmlns:p14="http://schemas.microsoft.com/office/powerpoint/2010/main" val="413959977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lide BG 4">
    <p:bg>
      <p:bgRef idx="1001">
        <a:schemeClr val="bg1"/>
      </p:bgRef>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E9842231-7232-6503-6928-187101445D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1358" y="0"/>
            <a:ext cx="10708417" cy="7559675"/>
          </a:xfrm>
          <a:prstGeom prst="rect">
            <a:avLst/>
          </a:prstGeom>
        </p:spPr>
      </p:pic>
      <p:pic>
        <p:nvPicPr>
          <p:cNvPr id="5" name="Picture 4" descr="Shape&#10;&#10;Description automatically generated">
            <a:extLst>
              <a:ext uri="{FF2B5EF4-FFF2-40B4-BE49-F238E27FC236}">
                <a16:creationId xmlns:a16="http://schemas.microsoft.com/office/drawing/2014/main" id="{FDD13780-3305-03FB-B510-6CD9F513AF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 y="4261456"/>
            <a:ext cx="10481912" cy="3298219"/>
          </a:xfrm>
          <a:prstGeom prst="rect">
            <a:avLst/>
          </a:prstGeom>
        </p:spPr>
      </p:pic>
    </p:spTree>
    <p:extLst>
      <p:ext uri="{BB962C8B-B14F-4D97-AF65-F5344CB8AC3E}">
        <p14:creationId xmlns:p14="http://schemas.microsoft.com/office/powerpoint/2010/main" val="211720734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BG 5">
    <p:bg>
      <p:bgRef idx="1001">
        <a:schemeClr val="bg1"/>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9E631E44-622B-B739-59AA-0FAA9108DDAA}"/>
              </a:ext>
            </a:extLst>
          </p:cNvPr>
          <p:cNvSpPr/>
          <p:nvPr userDrawn="1"/>
        </p:nvSpPr>
        <p:spPr>
          <a:xfrm>
            <a:off x="794" y="1"/>
            <a:ext cx="7515522" cy="756449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4496">
                <a:moveTo>
                  <a:pt x="0" y="0"/>
                </a:moveTo>
                <a:lnTo>
                  <a:pt x="7516409" y="631"/>
                </a:lnTo>
                <a:lnTo>
                  <a:pt x="5906799" y="7564496"/>
                </a:lnTo>
                <a:lnTo>
                  <a:pt x="0" y="7559675"/>
                </a:lnTo>
                <a:lnTo>
                  <a:pt x="0" y="0"/>
                </a:ln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spTree>
    <p:extLst>
      <p:ext uri="{BB962C8B-B14F-4D97-AF65-F5344CB8AC3E}">
        <p14:creationId xmlns:p14="http://schemas.microsoft.com/office/powerpoint/2010/main" val="260566188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lide BG 5">
    <p:bg>
      <p:bgRef idx="1001">
        <a:schemeClr val="bg1"/>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9E631E44-622B-B739-59AA-0FAA9108DDAA}"/>
              </a:ext>
            </a:extLst>
          </p:cNvPr>
          <p:cNvSpPr/>
          <p:nvPr userDrawn="1"/>
        </p:nvSpPr>
        <p:spPr>
          <a:xfrm>
            <a:off x="794" y="1"/>
            <a:ext cx="7515522" cy="756449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4496">
                <a:moveTo>
                  <a:pt x="0" y="0"/>
                </a:moveTo>
                <a:lnTo>
                  <a:pt x="7516409" y="631"/>
                </a:lnTo>
                <a:lnTo>
                  <a:pt x="5906799" y="7564496"/>
                </a:lnTo>
                <a:lnTo>
                  <a:pt x="0" y="7559675"/>
                </a:lnTo>
                <a:lnTo>
                  <a:pt x="0" y="0"/>
                </a:ln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3" name="Picture 2" descr="Background pattern&#10;&#10;Description automatically generated">
            <a:extLst>
              <a:ext uri="{FF2B5EF4-FFF2-40B4-BE49-F238E27FC236}">
                <a16:creationId xmlns:a16="http://schemas.microsoft.com/office/drawing/2014/main" id="{F6E36295-571D-D257-FD57-DAC1234BB4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24792"/>
            <a:ext cx="8401878" cy="5934883"/>
          </a:xfrm>
          <a:prstGeom prst="rect">
            <a:avLst/>
          </a:prstGeom>
        </p:spPr>
      </p:pic>
    </p:spTree>
    <p:extLst>
      <p:ext uri="{BB962C8B-B14F-4D97-AF65-F5344CB8AC3E}">
        <p14:creationId xmlns:p14="http://schemas.microsoft.com/office/powerpoint/2010/main" val="1703986772"/>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 BG 6">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D0898A-9970-7A58-976C-58EC2A55F5F2}"/>
              </a:ext>
            </a:extLst>
          </p:cNvPr>
          <p:cNvSpPr/>
          <p:nvPr userDrawn="1"/>
        </p:nvSpPr>
        <p:spPr>
          <a:xfrm>
            <a:off x="-1" y="-918"/>
            <a:ext cx="13439776" cy="26368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 name="connsiteX0" fmla="*/ 0 w 13439775"/>
              <a:gd name="connsiteY0" fmla="*/ 0 h 2636838"/>
              <a:gd name="connsiteX1" fmla="*/ 13439775 w 13439775"/>
              <a:gd name="connsiteY1" fmla="*/ 279400 h 2636838"/>
              <a:gd name="connsiteX2" fmla="*/ 13439775 w 13439775"/>
              <a:gd name="connsiteY2" fmla="*/ 1465263 h 2636838"/>
              <a:gd name="connsiteX3" fmla="*/ 0 w 13439775"/>
              <a:gd name="connsiteY3" fmla="*/ 2636838 h 2636838"/>
              <a:gd name="connsiteX4" fmla="*/ 0 w 13439775"/>
              <a:gd name="connsiteY4" fmla="*/ 0 h 2636838"/>
              <a:gd name="connsiteX0" fmla="*/ 0 w 13439775"/>
              <a:gd name="connsiteY0" fmla="*/ 0 h 2636838"/>
              <a:gd name="connsiteX1" fmla="*/ 13439775 w 13439775"/>
              <a:gd name="connsiteY1" fmla="*/ 3175 h 2636838"/>
              <a:gd name="connsiteX2" fmla="*/ 13439775 w 13439775"/>
              <a:gd name="connsiteY2" fmla="*/ 1465263 h 2636838"/>
              <a:gd name="connsiteX3" fmla="*/ 0 w 13439775"/>
              <a:gd name="connsiteY3" fmla="*/ 2636838 h 2636838"/>
              <a:gd name="connsiteX4" fmla="*/ 0 w 13439775"/>
              <a:gd name="connsiteY4" fmla="*/ 0 h 263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636838">
                <a:moveTo>
                  <a:pt x="0" y="0"/>
                </a:moveTo>
                <a:lnTo>
                  <a:pt x="13439775" y="3175"/>
                </a:lnTo>
                <a:lnTo>
                  <a:pt x="13439775" y="1465263"/>
                </a:lnTo>
                <a:lnTo>
                  <a:pt x="0" y="26368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838442"/>
            <a:ext cx="3854676" cy="2721233"/>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9FBCF12B-4B55-BD3D-7FCA-756CA932FF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2118373" y="1981200"/>
            <a:ext cx="1321402" cy="5578475"/>
          </a:xfrm>
          <a:prstGeom prst="rect">
            <a:avLst/>
          </a:prstGeom>
        </p:spPr>
      </p:pic>
    </p:spTree>
    <p:extLst>
      <p:ext uri="{BB962C8B-B14F-4D97-AF65-F5344CB8AC3E}">
        <p14:creationId xmlns:p14="http://schemas.microsoft.com/office/powerpoint/2010/main" val="242301867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2_Slide BG 6">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D0898A-9970-7A58-976C-58EC2A55F5F2}"/>
              </a:ext>
            </a:extLst>
          </p:cNvPr>
          <p:cNvSpPr/>
          <p:nvPr userDrawn="1"/>
        </p:nvSpPr>
        <p:spPr>
          <a:xfrm>
            <a:off x="-1" y="-918"/>
            <a:ext cx="13439776" cy="26368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 name="connsiteX0" fmla="*/ 0 w 13439775"/>
              <a:gd name="connsiteY0" fmla="*/ 0 h 2636838"/>
              <a:gd name="connsiteX1" fmla="*/ 13439775 w 13439775"/>
              <a:gd name="connsiteY1" fmla="*/ 279400 h 2636838"/>
              <a:gd name="connsiteX2" fmla="*/ 13439775 w 13439775"/>
              <a:gd name="connsiteY2" fmla="*/ 1465263 h 2636838"/>
              <a:gd name="connsiteX3" fmla="*/ 0 w 13439775"/>
              <a:gd name="connsiteY3" fmla="*/ 2636838 h 2636838"/>
              <a:gd name="connsiteX4" fmla="*/ 0 w 13439775"/>
              <a:gd name="connsiteY4" fmla="*/ 0 h 2636838"/>
              <a:gd name="connsiteX0" fmla="*/ 0 w 13439775"/>
              <a:gd name="connsiteY0" fmla="*/ 0 h 2636838"/>
              <a:gd name="connsiteX1" fmla="*/ 13439775 w 13439775"/>
              <a:gd name="connsiteY1" fmla="*/ 3175 h 2636838"/>
              <a:gd name="connsiteX2" fmla="*/ 13439775 w 13439775"/>
              <a:gd name="connsiteY2" fmla="*/ 1465263 h 2636838"/>
              <a:gd name="connsiteX3" fmla="*/ 0 w 13439775"/>
              <a:gd name="connsiteY3" fmla="*/ 2636838 h 2636838"/>
              <a:gd name="connsiteX4" fmla="*/ 0 w 13439775"/>
              <a:gd name="connsiteY4" fmla="*/ 0 h 263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636838">
                <a:moveTo>
                  <a:pt x="0" y="0"/>
                </a:moveTo>
                <a:lnTo>
                  <a:pt x="13439775" y="3175"/>
                </a:lnTo>
                <a:lnTo>
                  <a:pt x="13439775" y="1465263"/>
                </a:lnTo>
                <a:lnTo>
                  <a:pt x="0" y="26368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a:extLst>
              <a:ext uri="{FF2B5EF4-FFF2-40B4-BE49-F238E27FC236}">
                <a16:creationId xmlns:a16="http://schemas.microsoft.com/office/drawing/2014/main" id="{82EF7153-1E23-2F02-CC06-688074368C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717" y="0"/>
            <a:ext cx="10702058" cy="7559675"/>
          </a:xfrm>
          <a:prstGeom prst="rect">
            <a:avLst/>
          </a:prstGeom>
        </p:spPr>
      </p:pic>
    </p:spTree>
    <p:extLst>
      <p:ext uri="{BB962C8B-B14F-4D97-AF65-F5344CB8AC3E}">
        <p14:creationId xmlns:p14="http://schemas.microsoft.com/office/powerpoint/2010/main" val="203842675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nit Aims 2">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BE3A71E-78BF-DDA3-3003-1571C59361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33598"/>
            <a:ext cx="7686136" cy="5426077"/>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E252EC3D-4EA5-F509-0EA7-CC81833F1AC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2335774" y="2587925"/>
            <a:ext cx="1103824" cy="4971750"/>
          </a:xfrm>
          <a:prstGeom prst="rect">
            <a:avLst/>
          </a:prstGeom>
        </p:spPr>
      </p:pic>
    </p:spTree>
    <p:extLst>
      <p:ext uri="{BB962C8B-B14F-4D97-AF65-F5344CB8AC3E}">
        <p14:creationId xmlns:p14="http://schemas.microsoft.com/office/powerpoint/2010/main" val="3025822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Slide BG 6">
    <p:bg>
      <p:bgRef idx="1001">
        <a:schemeClr val="bg1"/>
      </p:bgRef>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168CCC7C-E07D-AA43-1335-401C661861F3}"/>
              </a:ext>
            </a:extLst>
          </p:cNvPr>
          <p:cNvSpPr/>
          <p:nvPr userDrawn="1"/>
        </p:nvSpPr>
        <p:spPr>
          <a:xfrm>
            <a:off x="794" y="1"/>
            <a:ext cx="7515522" cy="756449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4496">
                <a:moveTo>
                  <a:pt x="0" y="0"/>
                </a:moveTo>
                <a:lnTo>
                  <a:pt x="7516409" y="631"/>
                </a:lnTo>
                <a:lnTo>
                  <a:pt x="5906799" y="7564496"/>
                </a:lnTo>
                <a:lnTo>
                  <a:pt x="0" y="7559675"/>
                </a:lnTo>
                <a:lnTo>
                  <a:pt x="0" y="0"/>
                </a:lnTo>
                <a:close/>
              </a:path>
            </a:pathLst>
          </a:custGeom>
          <a:solidFill>
            <a:srgbClr val="1A7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6" name="Picture 5" descr="Shape&#10;&#10;Description automatically generated">
            <a:extLst>
              <a:ext uri="{FF2B5EF4-FFF2-40B4-BE49-F238E27FC236}">
                <a16:creationId xmlns:a16="http://schemas.microsoft.com/office/drawing/2014/main" id="{D2EB977F-206F-CFD1-257E-68E84D093D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38600"/>
            <a:ext cx="4987667" cy="3521075"/>
          </a:xfrm>
          <a:prstGeom prst="rect">
            <a:avLst/>
          </a:prstGeom>
        </p:spPr>
      </p:pic>
    </p:spTree>
    <p:extLst>
      <p:ext uri="{BB962C8B-B14F-4D97-AF65-F5344CB8AC3E}">
        <p14:creationId xmlns:p14="http://schemas.microsoft.com/office/powerpoint/2010/main" val="261530549"/>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Slide BG 6">
    <p:bg>
      <p:bgRef idx="1001">
        <a:schemeClr val="bg1"/>
      </p:bgRef>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168CCC7C-E07D-AA43-1335-401C661861F3}"/>
              </a:ext>
            </a:extLst>
          </p:cNvPr>
          <p:cNvSpPr/>
          <p:nvPr userDrawn="1"/>
        </p:nvSpPr>
        <p:spPr>
          <a:xfrm>
            <a:off x="-2382" y="1"/>
            <a:ext cx="8627061" cy="756449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8624904"/>
              <a:gd name="connsiteY0" fmla="*/ 0 h 7564496"/>
              <a:gd name="connsiteX1" fmla="*/ 8624904 w 8624904"/>
              <a:gd name="connsiteY1" fmla="*/ 631 h 7564496"/>
              <a:gd name="connsiteX2" fmla="*/ 7015294 w 8624904"/>
              <a:gd name="connsiteY2" fmla="*/ 7564496 h 7564496"/>
              <a:gd name="connsiteX3" fmla="*/ 1108495 w 8624904"/>
              <a:gd name="connsiteY3" fmla="*/ 7559675 h 7564496"/>
              <a:gd name="connsiteX4" fmla="*/ 0 w 8624904"/>
              <a:gd name="connsiteY4" fmla="*/ 0 h 7564496"/>
              <a:gd name="connsiteX0" fmla="*/ 0 w 8624904"/>
              <a:gd name="connsiteY0" fmla="*/ 0 h 7564496"/>
              <a:gd name="connsiteX1" fmla="*/ 8624904 w 8624904"/>
              <a:gd name="connsiteY1" fmla="*/ 631 h 7564496"/>
              <a:gd name="connsiteX2" fmla="*/ 7015294 w 8624904"/>
              <a:gd name="connsiteY2" fmla="*/ 7564496 h 7564496"/>
              <a:gd name="connsiteX3" fmla="*/ 0 w 8624904"/>
              <a:gd name="connsiteY3" fmla="*/ 7559675 h 7564496"/>
              <a:gd name="connsiteX4" fmla="*/ 0 w 8624904"/>
              <a:gd name="connsiteY4" fmla="*/ 0 h 7564496"/>
              <a:gd name="connsiteX0" fmla="*/ 3175 w 8628079"/>
              <a:gd name="connsiteY0" fmla="*/ 0 h 7564496"/>
              <a:gd name="connsiteX1" fmla="*/ 8628079 w 8628079"/>
              <a:gd name="connsiteY1" fmla="*/ 631 h 7564496"/>
              <a:gd name="connsiteX2" fmla="*/ 7018469 w 8628079"/>
              <a:gd name="connsiteY2" fmla="*/ 7564496 h 7564496"/>
              <a:gd name="connsiteX3" fmla="*/ 0 w 8628079"/>
              <a:gd name="connsiteY3" fmla="*/ 7562850 h 7564496"/>
              <a:gd name="connsiteX4" fmla="*/ 3175 w 8628079"/>
              <a:gd name="connsiteY4" fmla="*/ 0 h 7564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8079" h="7564496">
                <a:moveTo>
                  <a:pt x="3175" y="0"/>
                </a:moveTo>
                <a:lnTo>
                  <a:pt x="8628079" y="631"/>
                </a:lnTo>
                <a:lnTo>
                  <a:pt x="7018469" y="7564496"/>
                </a:lnTo>
                <a:lnTo>
                  <a:pt x="0" y="7562850"/>
                </a:lnTo>
                <a:cubicBezTo>
                  <a:pt x="1058" y="5041900"/>
                  <a:pt x="2117" y="2520950"/>
                  <a:pt x="317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sp>
        <p:nvSpPr>
          <p:cNvPr id="10" name="Rectangle 1">
            <a:extLst>
              <a:ext uri="{FF2B5EF4-FFF2-40B4-BE49-F238E27FC236}">
                <a16:creationId xmlns:a16="http://schemas.microsoft.com/office/drawing/2014/main" id="{942088BA-D602-7583-F717-78CC44372C37}"/>
              </a:ext>
            </a:extLst>
          </p:cNvPr>
          <p:cNvSpPr/>
          <p:nvPr userDrawn="1"/>
        </p:nvSpPr>
        <p:spPr>
          <a:xfrm>
            <a:off x="0" y="0"/>
            <a:ext cx="13454253" cy="174917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 name="connsiteX0" fmla="*/ 11151 w 13439775"/>
              <a:gd name="connsiteY0" fmla="*/ 646771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11151 w 13439775"/>
              <a:gd name="connsiteY4" fmla="*/ 646771 h 2357438"/>
              <a:gd name="connsiteX0" fmla="*/ 11151 w 13439775"/>
              <a:gd name="connsiteY0" fmla="*/ 33454 h 1744121"/>
              <a:gd name="connsiteX1" fmla="*/ 13428624 w 13439775"/>
              <a:gd name="connsiteY1" fmla="*/ 0 h 1744121"/>
              <a:gd name="connsiteX2" fmla="*/ 13439775 w 13439775"/>
              <a:gd name="connsiteY2" fmla="*/ 572546 h 1744121"/>
              <a:gd name="connsiteX3" fmla="*/ 0 w 13439775"/>
              <a:gd name="connsiteY3" fmla="*/ 1744121 h 1744121"/>
              <a:gd name="connsiteX4" fmla="*/ 11151 w 13439775"/>
              <a:gd name="connsiteY4" fmla="*/ 33454 h 1744121"/>
              <a:gd name="connsiteX0" fmla="*/ 4801 w 13439775"/>
              <a:gd name="connsiteY0" fmla="*/ 0 h 1745592"/>
              <a:gd name="connsiteX1" fmla="*/ 13428624 w 13439775"/>
              <a:gd name="connsiteY1" fmla="*/ 1471 h 1745592"/>
              <a:gd name="connsiteX2" fmla="*/ 13439775 w 13439775"/>
              <a:gd name="connsiteY2" fmla="*/ 574017 h 1745592"/>
              <a:gd name="connsiteX3" fmla="*/ 0 w 13439775"/>
              <a:gd name="connsiteY3" fmla="*/ 1745592 h 1745592"/>
              <a:gd name="connsiteX4" fmla="*/ 4801 w 13439775"/>
              <a:gd name="connsiteY4" fmla="*/ 0 h 1745592"/>
              <a:gd name="connsiteX0" fmla="*/ 4801 w 13439775"/>
              <a:gd name="connsiteY0" fmla="*/ 0 h 1745592"/>
              <a:gd name="connsiteX1" fmla="*/ 13434974 w 13439775"/>
              <a:gd name="connsiteY1" fmla="*/ 1471 h 1745592"/>
              <a:gd name="connsiteX2" fmla="*/ 13439775 w 13439775"/>
              <a:gd name="connsiteY2" fmla="*/ 574017 h 1745592"/>
              <a:gd name="connsiteX3" fmla="*/ 0 w 13439775"/>
              <a:gd name="connsiteY3" fmla="*/ 1745592 h 1745592"/>
              <a:gd name="connsiteX4" fmla="*/ 4801 w 13439775"/>
              <a:gd name="connsiteY4" fmla="*/ 0 h 1745592"/>
              <a:gd name="connsiteX0" fmla="*/ 4801 w 13439775"/>
              <a:gd name="connsiteY0" fmla="*/ 1704 h 1747296"/>
              <a:gd name="connsiteX1" fmla="*/ 13438149 w 13439775"/>
              <a:gd name="connsiteY1" fmla="*/ 0 h 1747296"/>
              <a:gd name="connsiteX2" fmla="*/ 13439775 w 13439775"/>
              <a:gd name="connsiteY2" fmla="*/ 575721 h 1747296"/>
              <a:gd name="connsiteX3" fmla="*/ 0 w 13439775"/>
              <a:gd name="connsiteY3" fmla="*/ 1747296 h 1747296"/>
              <a:gd name="connsiteX4" fmla="*/ 4801 w 13439775"/>
              <a:gd name="connsiteY4" fmla="*/ 1704 h 17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1747296">
                <a:moveTo>
                  <a:pt x="4801" y="1704"/>
                </a:moveTo>
                <a:lnTo>
                  <a:pt x="13438149" y="0"/>
                </a:lnTo>
                <a:cubicBezTo>
                  <a:pt x="13439749" y="190849"/>
                  <a:pt x="13438175" y="384872"/>
                  <a:pt x="13439775" y="575721"/>
                </a:cubicBezTo>
                <a:lnTo>
                  <a:pt x="0" y="1747296"/>
                </a:lnTo>
                <a:cubicBezTo>
                  <a:pt x="1600" y="1165432"/>
                  <a:pt x="3201" y="583568"/>
                  <a:pt x="4801" y="170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descr="Background pattern&#10;&#10;Description automatically generated">
            <a:extLst>
              <a:ext uri="{FF2B5EF4-FFF2-40B4-BE49-F238E27FC236}">
                <a16:creationId xmlns:a16="http://schemas.microsoft.com/office/drawing/2014/main" id="{12E93819-954E-E4E9-7EDB-1E7630E354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49178"/>
            <a:ext cx="8225787" cy="5810497"/>
          </a:xfrm>
          <a:prstGeom prst="rect">
            <a:avLst/>
          </a:prstGeom>
        </p:spPr>
      </p:pic>
    </p:spTree>
    <p:extLst>
      <p:ext uri="{BB962C8B-B14F-4D97-AF65-F5344CB8AC3E}">
        <p14:creationId xmlns:p14="http://schemas.microsoft.com/office/powerpoint/2010/main" val="114697780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Slide BG 6">
    <p:bg>
      <p:bgRef idx="1001">
        <a:schemeClr val="bg1"/>
      </p:bgRef>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168CCC7C-E07D-AA43-1335-401C661861F3}"/>
              </a:ext>
            </a:extLst>
          </p:cNvPr>
          <p:cNvSpPr/>
          <p:nvPr userDrawn="1"/>
        </p:nvSpPr>
        <p:spPr>
          <a:xfrm>
            <a:off x="-2351" y="1"/>
            <a:ext cx="7069195" cy="7574139"/>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8624904"/>
              <a:gd name="connsiteY0" fmla="*/ 0 h 7564496"/>
              <a:gd name="connsiteX1" fmla="*/ 8624904 w 8624904"/>
              <a:gd name="connsiteY1" fmla="*/ 631 h 7564496"/>
              <a:gd name="connsiteX2" fmla="*/ 7015294 w 8624904"/>
              <a:gd name="connsiteY2" fmla="*/ 7564496 h 7564496"/>
              <a:gd name="connsiteX3" fmla="*/ 1108495 w 8624904"/>
              <a:gd name="connsiteY3" fmla="*/ 7559675 h 7564496"/>
              <a:gd name="connsiteX4" fmla="*/ 0 w 8624904"/>
              <a:gd name="connsiteY4" fmla="*/ 0 h 7564496"/>
              <a:gd name="connsiteX0" fmla="*/ 0 w 8624904"/>
              <a:gd name="connsiteY0" fmla="*/ 0 h 7564496"/>
              <a:gd name="connsiteX1" fmla="*/ 8624904 w 8624904"/>
              <a:gd name="connsiteY1" fmla="*/ 631 h 7564496"/>
              <a:gd name="connsiteX2" fmla="*/ 7015294 w 8624904"/>
              <a:gd name="connsiteY2" fmla="*/ 7564496 h 7564496"/>
              <a:gd name="connsiteX3" fmla="*/ 0 w 8624904"/>
              <a:gd name="connsiteY3" fmla="*/ 7559675 h 7564496"/>
              <a:gd name="connsiteX4" fmla="*/ 0 w 8624904"/>
              <a:gd name="connsiteY4" fmla="*/ 0 h 7564496"/>
              <a:gd name="connsiteX0" fmla="*/ 3175 w 8628079"/>
              <a:gd name="connsiteY0" fmla="*/ 0 h 7564496"/>
              <a:gd name="connsiteX1" fmla="*/ 8628079 w 8628079"/>
              <a:gd name="connsiteY1" fmla="*/ 631 h 7564496"/>
              <a:gd name="connsiteX2" fmla="*/ 7018469 w 8628079"/>
              <a:gd name="connsiteY2" fmla="*/ 7564496 h 7564496"/>
              <a:gd name="connsiteX3" fmla="*/ 0 w 8628079"/>
              <a:gd name="connsiteY3" fmla="*/ 7562850 h 7564496"/>
              <a:gd name="connsiteX4" fmla="*/ 3175 w 8628079"/>
              <a:gd name="connsiteY4" fmla="*/ 0 h 7564496"/>
              <a:gd name="connsiteX0" fmla="*/ 703169 w 8628079"/>
              <a:gd name="connsiteY0" fmla="*/ 0 h 7564496"/>
              <a:gd name="connsiteX1" fmla="*/ 8628079 w 8628079"/>
              <a:gd name="connsiteY1" fmla="*/ 631 h 7564496"/>
              <a:gd name="connsiteX2" fmla="*/ 7018469 w 8628079"/>
              <a:gd name="connsiteY2" fmla="*/ 7564496 h 7564496"/>
              <a:gd name="connsiteX3" fmla="*/ 0 w 8628079"/>
              <a:gd name="connsiteY3" fmla="*/ 7562850 h 7564496"/>
              <a:gd name="connsiteX4" fmla="*/ 703169 w 8628079"/>
              <a:gd name="connsiteY4" fmla="*/ 0 h 7564496"/>
              <a:gd name="connsiteX0" fmla="*/ 26 w 7924936"/>
              <a:gd name="connsiteY0" fmla="*/ 0 h 7574139"/>
              <a:gd name="connsiteX1" fmla="*/ 7924936 w 7924936"/>
              <a:gd name="connsiteY1" fmla="*/ 631 h 7574139"/>
              <a:gd name="connsiteX2" fmla="*/ 6315326 w 7924936"/>
              <a:gd name="connsiteY2" fmla="*/ 7564496 h 7574139"/>
              <a:gd name="connsiteX3" fmla="*/ 30722 w 7924936"/>
              <a:gd name="connsiteY3" fmla="*/ 7574139 h 7574139"/>
              <a:gd name="connsiteX4" fmla="*/ 26 w 7924936"/>
              <a:gd name="connsiteY4" fmla="*/ 0 h 7574139"/>
              <a:gd name="connsiteX0" fmla="*/ 1019295 w 7894214"/>
              <a:gd name="connsiteY0" fmla="*/ 0 h 7574139"/>
              <a:gd name="connsiteX1" fmla="*/ 7894214 w 7894214"/>
              <a:gd name="connsiteY1" fmla="*/ 631 h 7574139"/>
              <a:gd name="connsiteX2" fmla="*/ 6284604 w 7894214"/>
              <a:gd name="connsiteY2" fmla="*/ 7564496 h 7574139"/>
              <a:gd name="connsiteX3" fmla="*/ 0 w 7894214"/>
              <a:gd name="connsiteY3" fmla="*/ 7574139 h 7574139"/>
              <a:gd name="connsiteX4" fmla="*/ 1019295 w 7894214"/>
              <a:gd name="connsiteY4" fmla="*/ 0 h 7574139"/>
              <a:gd name="connsiteX0" fmla="*/ 10 w 6874929"/>
              <a:gd name="connsiteY0" fmla="*/ 0 h 7574139"/>
              <a:gd name="connsiteX1" fmla="*/ 6874929 w 6874929"/>
              <a:gd name="connsiteY1" fmla="*/ 631 h 7574139"/>
              <a:gd name="connsiteX2" fmla="*/ 5265319 w 6874929"/>
              <a:gd name="connsiteY2" fmla="*/ 7564496 h 7574139"/>
              <a:gd name="connsiteX3" fmla="*/ 87156 w 6874929"/>
              <a:gd name="connsiteY3" fmla="*/ 7574139 h 7574139"/>
              <a:gd name="connsiteX4" fmla="*/ 10 w 6874929"/>
              <a:gd name="connsiteY4" fmla="*/ 0 h 7574139"/>
              <a:gd name="connsiteX0" fmla="*/ 76 w 6874995"/>
              <a:gd name="connsiteY0" fmla="*/ 0 h 7585428"/>
              <a:gd name="connsiteX1" fmla="*/ 6874995 w 6874995"/>
              <a:gd name="connsiteY1" fmla="*/ 631 h 7585428"/>
              <a:gd name="connsiteX2" fmla="*/ 5265385 w 6874995"/>
              <a:gd name="connsiteY2" fmla="*/ 7564496 h 7585428"/>
              <a:gd name="connsiteX3" fmla="*/ 8190 w 6874995"/>
              <a:gd name="connsiteY3" fmla="*/ 7585428 h 7585428"/>
              <a:gd name="connsiteX4" fmla="*/ 76 w 6874995"/>
              <a:gd name="connsiteY4" fmla="*/ 0 h 7585428"/>
              <a:gd name="connsiteX0" fmla="*/ 195110 w 7070029"/>
              <a:gd name="connsiteY0" fmla="*/ 0 h 7574139"/>
              <a:gd name="connsiteX1" fmla="*/ 7070029 w 7070029"/>
              <a:gd name="connsiteY1" fmla="*/ 631 h 7574139"/>
              <a:gd name="connsiteX2" fmla="*/ 5460419 w 7070029"/>
              <a:gd name="connsiteY2" fmla="*/ 7564496 h 7574139"/>
              <a:gd name="connsiteX3" fmla="*/ 0 w 7070029"/>
              <a:gd name="connsiteY3" fmla="*/ 7574139 h 7574139"/>
              <a:gd name="connsiteX4" fmla="*/ 195110 w 7070029"/>
              <a:gd name="connsiteY4" fmla="*/ 0 h 7574139"/>
              <a:gd name="connsiteX0" fmla="*/ 3176 w 7070029"/>
              <a:gd name="connsiteY0" fmla="*/ 0 h 7574139"/>
              <a:gd name="connsiteX1" fmla="*/ 7070029 w 7070029"/>
              <a:gd name="connsiteY1" fmla="*/ 631 h 7574139"/>
              <a:gd name="connsiteX2" fmla="*/ 5460419 w 7070029"/>
              <a:gd name="connsiteY2" fmla="*/ 7564496 h 7574139"/>
              <a:gd name="connsiteX3" fmla="*/ 0 w 7070029"/>
              <a:gd name="connsiteY3" fmla="*/ 7574139 h 7574139"/>
              <a:gd name="connsiteX4" fmla="*/ 3176 w 7070029"/>
              <a:gd name="connsiteY4" fmla="*/ 0 h 7574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029" h="7574139">
                <a:moveTo>
                  <a:pt x="3176" y="0"/>
                </a:moveTo>
                <a:lnTo>
                  <a:pt x="7070029" y="631"/>
                </a:lnTo>
                <a:lnTo>
                  <a:pt x="5460419" y="7564496"/>
                </a:lnTo>
                <a:lnTo>
                  <a:pt x="0" y="7574139"/>
                </a:lnTo>
                <a:cubicBezTo>
                  <a:pt x="1058" y="5053189"/>
                  <a:pt x="2118" y="2520950"/>
                  <a:pt x="317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sp>
        <p:nvSpPr>
          <p:cNvPr id="10" name="Rectangle 1">
            <a:extLst>
              <a:ext uri="{FF2B5EF4-FFF2-40B4-BE49-F238E27FC236}">
                <a16:creationId xmlns:a16="http://schemas.microsoft.com/office/drawing/2014/main" id="{942088BA-D602-7583-F717-78CC44372C37}"/>
              </a:ext>
            </a:extLst>
          </p:cNvPr>
          <p:cNvSpPr/>
          <p:nvPr userDrawn="1"/>
        </p:nvSpPr>
        <p:spPr>
          <a:xfrm>
            <a:off x="0" y="-1694"/>
            <a:ext cx="13454253" cy="1750872"/>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 name="connsiteX0" fmla="*/ 11151 w 13439775"/>
              <a:gd name="connsiteY0" fmla="*/ 646771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11151 w 13439775"/>
              <a:gd name="connsiteY4" fmla="*/ 646771 h 2357438"/>
              <a:gd name="connsiteX0" fmla="*/ 11151 w 13439775"/>
              <a:gd name="connsiteY0" fmla="*/ 33454 h 1744121"/>
              <a:gd name="connsiteX1" fmla="*/ 13428624 w 13439775"/>
              <a:gd name="connsiteY1" fmla="*/ 0 h 1744121"/>
              <a:gd name="connsiteX2" fmla="*/ 13439775 w 13439775"/>
              <a:gd name="connsiteY2" fmla="*/ 572546 h 1744121"/>
              <a:gd name="connsiteX3" fmla="*/ 0 w 13439775"/>
              <a:gd name="connsiteY3" fmla="*/ 1744121 h 1744121"/>
              <a:gd name="connsiteX4" fmla="*/ 11151 w 13439775"/>
              <a:gd name="connsiteY4" fmla="*/ 33454 h 1744121"/>
              <a:gd name="connsiteX0" fmla="*/ 4801 w 13439775"/>
              <a:gd name="connsiteY0" fmla="*/ 0 h 1745592"/>
              <a:gd name="connsiteX1" fmla="*/ 13428624 w 13439775"/>
              <a:gd name="connsiteY1" fmla="*/ 1471 h 1745592"/>
              <a:gd name="connsiteX2" fmla="*/ 13439775 w 13439775"/>
              <a:gd name="connsiteY2" fmla="*/ 574017 h 1745592"/>
              <a:gd name="connsiteX3" fmla="*/ 0 w 13439775"/>
              <a:gd name="connsiteY3" fmla="*/ 1745592 h 1745592"/>
              <a:gd name="connsiteX4" fmla="*/ 4801 w 13439775"/>
              <a:gd name="connsiteY4" fmla="*/ 0 h 1745592"/>
              <a:gd name="connsiteX0" fmla="*/ 4801 w 13439775"/>
              <a:gd name="connsiteY0" fmla="*/ 0 h 1745592"/>
              <a:gd name="connsiteX1" fmla="*/ 13434974 w 13439775"/>
              <a:gd name="connsiteY1" fmla="*/ 1471 h 1745592"/>
              <a:gd name="connsiteX2" fmla="*/ 13439775 w 13439775"/>
              <a:gd name="connsiteY2" fmla="*/ 574017 h 1745592"/>
              <a:gd name="connsiteX3" fmla="*/ 0 w 13439775"/>
              <a:gd name="connsiteY3" fmla="*/ 1745592 h 1745592"/>
              <a:gd name="connsiteX4" fmla="*/ 4801 w 13439775"/>
              <a:gd name="connsiteY4" fmla="*/ 0 h 1745592"/>
              <a:gd name="connsiteX0" fmla="*/ 4801 w 13439775"/>
              <a:gd name="connsiteY0" fmla="*/ 1704 h 1747296"/>
              <a:gd name="connsiteX1" fmla="*/ 13438149 w 13439775"/>
              <a:gd name="connsiteY1" fmla="*/ 0 h 1747296"/>
              <a:gd name="connsiteX2" fmla="*/ 13439775 w 13439775"/>
              <a:gd name="connsiteY2" fmla="*/ 575721 h 1747296"/>
              <a:gd name="connsiteX3" fmla="*/ 0 w 13439775"/>
              <a:gd name="connsiteY3" fmla="*/ 1747296 h 1747296"/>
              <a:gd name="connsiteX4" fmla="*/ 4801 w 13439775"/>
              <a:gd name="connsiteY4" fmla="*/ 1704 h 1747296"/>
              <a:gd name="connsiteX0" fmla="*/ 1405 w 13439775"/>
              <a:gd name="connsiteY0" fmla="*/ 0 h 1748988"/>
              <a:gd name="connsiteX1" fmla="*/ 13438149 w 13439775"/>
              <a:gd name="connsiteY1" fmla="*/ 1692 h 1748988"/>
              <a:gd name="connsiteX2" fmla="*/ 13439775 w 13439775"/>
              <a:gd name="connsiteY2" fmla="*/ 577413 h 1748988"/>
              <a:gd name="connsiteX3" fmla="*/ 0 w 13439775"/>
              <a:gd name="connsiteY3" fmla="*/ 1748988 h 1748988"/>
              <a:gd name="connsiteX4" fmla="*/ 1405 w 13439775"/>
              <a:gd name="connsiteY4" fmla="*/ 0 h 1748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1748988">
                <a:moveTo>
                  <a:pt x="1405" y="0"/>
                </a:moveTo>
                <a:lnTo>
                  <a:pt x="13438149" y="1692"/>
                </a:lnTo>
                <a:cubicBezTo>
                  <a:pt x="13439749" y="192541"/>
                  <a:pt x="13438175" y="386564"/>
                  <a:pt x="13439775" y="577413"/>
                </a:cubicBezTo>
                <a:lnTo>
                  <a:pt x="0" y="1748988"/>
                </a:lnTo>
                <a:cubicBezTo>
                  <a:pt x="1600" y="1167124"/>
                  <a:pt x="-195" y="581864"/>
                  <a:pt x="14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1" name="Picture 10" descr="Background pattern&#10;&#10;Description automatically generated">
            <a:extLst>
              <a:ext uri="{FF2B5EF4-FFF2-40B4-BE49-F238E27FC236}">
                <a16:creationId xmlns:a16="http://schemas.microsoft.com/office/drawing/2014/main" id="{12E93819-954E-E4E9-7EDB-1E7630E354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49178"/>
            <a:ext cx="8225787" cy="5810497"/>
          </a:xfrm>
          <a:prstGeom prst="rect">
            <a:avLst/>
          </a:prstGeom>
        </p:spPr>
      </p:pic>
    </p:spTree>
    <p:extLst>
      <p:ext uri="{BB962C8B-B14F-4D97-AF65-F5344CB8AC3E}">
        <p14:creationId xmlns:p14="http://schemas.microsoft.com/office/powerpoint/2010/main" val="4282116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Slide BG 6">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D0898A-9970-7A58-976C-58EC2A55F5F2}"/>
              </a:ext>
            </a:extLst>
          </p:cNvPr>
          <p:cNvSpPr/>
          <p:nvPr userDrawn="1"/>
        </p:nvSpPr>
        <p:spPr>
          <a:xfrm>
            <a:off x="-1" y="0"/>
            <a:ext cx="13439776" cy="26368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 name="connsiteX0" fmla="*/ 0 w 13439775"/>
              <a:gd name="connsiteY0" fmla="*/ 0 h 2636838"/>
              <a:gd name="connsiteX1" fmla="*/ 13439775 w 13439775"/>
              <a:gd name="connsiteY1" fmla="*/ 279400 h 2636838"/>
              <a:gd name="connsiteX2" fmla="*/ 13439775 w 13439775"/>
              <a:gd name="connsiteY2" fmla="*/ 1465263 h 2636838"/>
              <a:gd name="connsiteX3" fmla="*/ 0 w 13439775"/>
              <a:gd name="connsiteY3" fmla="*/ 2636838 h 2636838"/>
              <a:gd name="connsiteX4" fmla="*/ 0 w 13439775"/>
              <a:gd name="connsiteY4" fmla="*/ 0 h 2636838"/>
              <a:gd name="connsiteX0" fmla="*/ 0 w 13439775"/>
              <a:gd name="connsiteY0" fmla="*/ 0 h 2636838"/>
              <a:gd name="connsiteX1" fmla="*/ 13439775 w 13439775"/>
              <a:gd name="connsiteY1" fmla="*/ 3175 h 2636838"/>
              <a:gd name="connsiteX2" fmla="*/ 13439775 w 13439775"/>
              <a:gd name="connsiteY2" fmla="*/ 1465263 h 2636838"/>
              <a:gd name="connsiteX3" fmla="*/ 0 w 13439775"/>
              <a:gd name="connsiteY3" fmla="*/ 2636838 h 2636838"/>
              <a:gd name="connsiteX4" fmla="*/ 0 w 13439775"/>
              <a:gd name="connsiteY4" fmla="*/ 0 h 2636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636838">
                <a:moveTo>
                  <a:pt x="0" y="0"/>
                </a:moveTo>
                <a:lnTo>
                  <a:pt x="13439775" y="3175"/>
                </a:lnTo>
                <a:lnTo>
                  <a:pt x="13439775" y="1465263"/>
                </a:lnTo>
                <a:lnTo>
                  <a:pt x="0" y="2636838"/>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70458"/>
            <a:ext cx="6359057" cy="4489217"/>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EA9E6DA7-9AE9-CCAE-A03D-73F2D8EF1E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1358" y="0"/>
            <a:ext cx="10708417" cy="7559675"/>
          </a:xfrm>
          <a:prstGeom prst="rect">
            <a:avLst/>
          </a:prstGeom>
        </p:spPr>
      </p:pic>
    </p:spTree>
    <p:extLst>
      <p:ext uri="{BB962C8B-B14F-4D97-AF65-F5344CB8AC3E}">
        <p14:creationId xmlns:p14="http://schemas.microsoft.com/office/powerpoint/2010/main" val="3453155433"/>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lide BG 6">
    <p:bg>
      <p:bgRef idx="1001">
        <a:schemeClr val="bg1"/>
      </p:bgRef>
    </p:bg>
    <p:spTree>
      <p:nvGrpSpPr>
        <p:cNvPr id="1" name=""/>
        <p:cNvGrpSpPr/>
        <p:nvPr/>
      </p:nvGrpSpPr>
      <p:grpSpPr>
        <a:xfrm>
          <a:off x="0" y="0"/>
          <a:ext cx="0" cy="0"/>
          <a:chOff x="0" y="0"/>
          <a:chExt cx="0" cy="0"/>
        </a:xfrm>
      </p:grpSpPr>
      <p:pic>
        <p:nvPicPr>
          <p:cNvPr id="12" name="Picture 11" descr="Shape&#10;&#10;Description automatically generated with low confidence">
            <a:extLst>
              <a:ext uri="{FF2B5EF4-FFF2-40B4-BE49-F238E27FC236}">
                <a16:creationId xmlns:a16="http://schemas.microsoft.com/office/drawing/2014/main" id="{9FBCF12B-4B55-BD3D-7FCA-756CA932FF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2118373" y="1981200"/>
            <a:ext cx="1321402" cy="5578475"/>
          </a:xfrm>
          <a:prstGeom prst="rect">
            <a:avLst/>
          </a:prstGeom>
        </p:spPr>
      </p:pic>
      <p:pic>
        <p:nvPicPr>
          <p:cNvPr id="4" name="Picture 3" descr="Shape&#10;&#10;Description automatically generated">
            <a:extLst>
              <a:ext uri="{FF2B5EF4-FFF2-40B4-BE49-F238E27FC236}">
                <a16:creationId xmlns:a16="http://schemas.microsoft.com/office/drawing/2014/main" id="{93C067FE-D053-6DD0-1373-D9C453F6C6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922837"/>
            <a:ext cx="3735129" cy="2636838"/>
          </a:xfrm>
          <a:prstGeom prst="rect">
            <a:avLst/>
          </a:prstGeom>
        </p:spPr>
      </p:pic>
      <p:sp>
        <p:nvSpPr>
          <p:cNvPr id="7" name="Rectangle 1">
            <a:extLst>
              <a:ext uri="{FF2B5EF4-FFF2-40B4-BE49-F238E27FC236}">
                <a16:creationId xmlns:a16="http://schemas.microsoft.com/office/drawing/2014/main" id="{12AD5D6F-685B-4038-2A77-511AE3298944}"/>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070098004"/>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Slide BG 6">
    <p:bg>
      <p:bgRef idx="1001">
        <a:schemeClr val="bg1"/>
      </p:bgRef>
    </p:bg>
    <p:spTree>
      <p:nvGrpSpPr>
        <p:cNvPr id="1" name=""/>
        <p:cNvGrpSpPr/>
        <p:nvPr/>
      </p:nvGrpSpPr>
      <p:grpSpPr>
        <a:xfrm>
          <a:off x="0" y="0"/>
          <a:ext cx="0" cy="0"/>
          <a:chOff x="0" y="0"/>
          <a:chExt cx="0" cy="0"/>
        </a:xfrm>
      </p:grpSpPr>
      <p:pic>
        <p:nvPicPr>
          <p:cNvPr id="12" name="Picture 11" descr="Shape&#10;&#10;Description automatically generated with low confidence">
            <a:extLst>
              <a:ext uri="{FF2B5EF4-FFF2-40B4-BE49-F238E27FC236}">
                <a16:creationId xmlns:a16="http://schemas.microsoft.com/office/drawing/2014/main" id="{9FBCF12B-4B55-BD3D-7FCA-756CA932FF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2118373" y="1981200"/>
            <a:ext cx="1321402" cy="5578475"/>
          </a:xfrm>
          <a:prstGeom prst="rect">
            <a:avLst/>
          </a:prstGeom>
        </p:spPr>
      </p:pic>
      <p:sp>
        <p:nvSpPr>
          <p:cNvPr id="7" name="Rectangle 1">
            <a:extLst>
              <a:ext uri="{FF2B5EF4-FFF2-40B4-BE49-F238E27FC236}">
                <a16:creationId xmlns:a16="http://schemas.microsoft.com/office/drawing/2014/main" id="{12AD5D6F-685B-4038-2A77-511AE3298944}"/>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A picture containing text&#10;&#10;Description automatically generated">
            <a:extLst>
              <a:ext uri="{FF2B5EF4-FFF2-40B4-BE49-F238E27FC236}">
                <a16:creationId xmlns:a16="http://schemas.microsoft.com/office/drawing/2014/main" id="{BADB2109-C80A-B061-65BD-946095E1C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243508"/>
            <a:ext cx="6113929" cy="4316167"/>
          </a:xfrm>
          <a:prstGeom prst="rect">
            <a:avLst/>
          </a:prstGeom>
        </p:spPr>
      </p:pic>
    </p:spTree>
    <p:extLst>
      <p:ext uri="{BB962C8B-B14F-4D97-AF65-F5344CB8AC3E}">
        <p14:creationId xmlns:p14="http://schemas.microsoft.com/office/powerpoint/2010/main" val="3685191483"/>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lide BG 6">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93C067FE-D053-6DD0-1373-D9C453F6C6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246110"/>
            <a:ext cx="8943279" cy="6313565"/>
          </a:xfrm>
          <a:prstGeom prst="rect">
            <a:avLst/>
          </a:prstGeom>
        </p:spPr>
      </p:pic>
      <p:sp>
        <p:nvSpPr>
          <p:cNvPr id="7" name="Rectangle 1">
            <a:extLst>
              <a:ext uri="{FF2B5EF4-FFF2-40B4-BE49-F238E27FC236}">
                <a16:creationId xmlns:a16="http://schemas.microsoft.com/office/drawing/2014/main" id="{12AD5D6F-685B-4038-2A77-511AE3298944}"/>
              </a:ext>
            </a:extLst>
          </p:cNvPr>
          <p:cNvSpPr/>
          <p:nvPr userDrawn="1"/>
        </p:nvSpPr>
        <p:spPr>
          <a:xfrm>
            <a:off x="-1" y="-3175"/>
            <a:ext cx="13439775" cy="1747296"/>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 name="connsiteX0" fmla="*/ 11151 w 13439775"/>
              <a:gd name="connsiteY0" fmla="*/ 646771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11151 w 13439775"/>
              <a:gd name="connsiteY4" fmla="*/ 646771 h 2357438"/>
              <a:gd name="connsiteX0" fmla="*/ 11151 w 13439775"/>
              <a:gd name="connsiteY0" fmla="*/ 33454 h 1744121"/>
              <a:gd name="connsiteX1" fmla="*/ 13428624 w 13439775"/>
              <a:gd name="connsiteY1" fmla="*/ 0 h 1744121"/>
              <a:gd name="connsiteX2" fmla="*/ 13439775 w 13439775"/>
              <a:gd name="connsiteY2" fmla="*/ 572546 h 1744121"/>
              <a:gd name="connsiteX3" fmla="*/ 0 w 13439775"/>
              <a:gd name="connsiteY3" fmla="*/ 1744121 h 1744121"/>
              <a:gd name="connsiteX4" fmla="*/ 11151 w 13439775"/>
              <a:gd name="connsiteY4" fmla="*/ 33454 h 1744121"/>
              <a:gd name="connsiteX0" fmla="*/ 4801 w 13439775"/>
              <a:gd name="connsiteY0" fmla="*/ 0 h 1745592"/>
              <a:gd name="connsiteX1" fmla="*/ 13428624 w 13439775"/>
              <a:gd name="connsiteY1" fmla="*/ 1471 h 1745592"/>
              <a:gd name="connsiteX2" fmla="*/ 13439775 w 13439775"/>
              <a:gd name="connsiteY2" fmla="*/ 574017 h 1745592"/>
              <a:gd name="connsiteX3" fmla="*/ 0 w 13439775"/>
              <a:gd name="connsiteY3" fmla="*/ 1745592 h 1745592"/>
              <a:gd name="connsiteX4" fmla="*/ 4801 w 13439775"/>
              <a:gd name="connsiteY4" fmla="*/ 0 h 1745592"/>
              <a:gd name="connsiteX0" fmla="*/ 4801 w 13439775"/>
              <a:gd name="connsiteY0" fmla="*/ 0 h 1745592"/>
              <a:gd name="connsiteX1" fmla="*/ 13434974 w 13439775"/>
              <a:gd name="connsiteY1" fmla="*/ 1471 h 1745592"/>
              <a:gd name="connsiteX2" fmla="*/ 13439775 w 13439775"/>
              <a:gd name="connsiteY2" fmla="*/ 574017 h 1745592"/>
              <a:gd name="connsiteX3" fmla="*/ 0 w 13439775"/>
              <a:gd name="connsiteY3" fmla="*/ 1745592 h 1745592"/>
              <a:gd name="connsiteX4" fmla="*/ 4801 w 13439775"/>
              <a:gd name="connsiteY4" fmla="*/ 0 h 1745592"/>
              <a:gd name="connsiteX0" fmla="*/ 4801 w 13439775"/>
              <a:gd name="connsiteY0" fmla="*/ 1704 h 1747296"/>
              <a:gd name="connsiteX1" fmla="*/ 13438149 w 13439775"/>
              <a:gd name="connsiteY1" fmla="*/ 0 h 1747296"/>
              <a:gd name="connsiteX2" fmla="*/ 13439775 w 13439775"/>
              <a:gd name="connsiteY2" fmla="*/ 575721 h 1747296"/>
              <a:gd name="connsiteX3" fmla="*/ 0 w 13439775"/>
              <a:gd name="connsiteY3" fmla="*/ 1747296 h 1747296"/>
              <a:gd name="connsiteX4" fmla="*/ 4801 w 13439775"/>
              <a:gd name="connsiteY4" fmla="*/ 1704 h 17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1747296">
                <a:moveTo>
                  <a:pt x="4801" y="1704"/>
                </a:moveTo>
                <a:lnTo>
                  <a:pt x="13438149" y="0"/>
                </a:lnTo>
                <a:cubicBezTo>
                  <a:pt x="13439749" y="190849"/>
                  <a:pt x="13438175" y="384872"/>
                  <a:pt x="13439775" y="575721"/>
                </a:cubicBezTo>
                <a:lnTo>
                  <a:pt x="0" y="1747296"/>
                </a:lnTo>
                <a:cubicBezTo>
                  <a:pt x="1600" y="1165432"/>
                  <a:pt x="3201" y="583568"/>
                  <a:pt x="4801" y="170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descr="Shape&#10;&#10;Description automatically generated with low confidence">
            <a:extLst>
              <a:ext uri="{FF2B5EF4-FFF2-40B4-BE49-F238E27FC236}">
                <a16:creationId xmlns:a16="http://schemas.microsoft.com/office/drawing/2014/main" id="{9FBCF12B-4B55-BD3D-7FCA-756CA932FF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385395" y="-1113165"/>
            <a:ext cx="2054380" cy="8672840"/>
          </a:xfrm>
          <a:prstGeom prst="rect">
            <a:avLst/>
          </a:prstGeom>
        </p:spPr>
      </p:pic>
    </p:spTree>
    <p:extLst>
      <p:ext uri="{BB962C8B-B14F-4D97-AF65-F5344CB8AC3E}">
        <p14:creationId xmlns:p14="http://schemas.microsoft.com/office/powerpoint/2010/main" val="2794381370"/>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Slide BG 6">
    <p:bg>
      <p:bgRef idx="1001">
        <a:schemeClr val="bg1"/>
      </p:bgRef>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2AD5D6F-685B-4038-2A77-511AE3298944}"/>
              </a:ext>
            </a:extLst>
          </p:cNvPr>
          <p:cNvSpPr/>
          <p:nvPr userDrawn="1"/>
        </p:nvSpPr>
        <p:spPr>
          <a:xfrm>
            <a:off x="-1" y="-3175"/>
            <a:ext cx="13439775" cy="1747296"/>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 name="connsiteX0" fmla="*/ 11151 w 13439775"/>
              <a:gd name="connsiteY0" fmla="*/ 646771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11151 w 13439775"/>
              <a:gd name="connsiteY4" fmla="*/ 646771 h 2357438"/>
              <a:gd name="connsiteX0" fmla="*/ 11151 w 13439775"/>
              <a:gd name="connsiteY0" fmla="*/ 33454 h 1744121"/>
              <a:gd name="connsiteX1" fmla="*/ 13428624 w 13439775"/>
              <a:gd name="connsiteY1" fmla="*/ 0 h 1744121"/>
              <a:gd name="connsiteX2" fmla="*/ 13439775 w 13439775"/>
              <a:gd name="connsiteY2" fmla="*/ 572546 h 1744121"/>
              <a:gd name="connsiteX3" fmla="*/ 0 w 13439775"/>
              <a:gd name="connsiteY3" fmla="*/ 1744121 h 1744121"/>
              <a:gd name="connsiteX4" fmla="*/ 11151 w 13439775"/>
              <a:gd name="connsiteY4" fmla="*/ 33454 h 1744121"/>
              <a:gd name="connsiteX0" fmla="*/ 4801 w 13439775"/>
              <a:gd name="connsiteY0" fmla="*/ 0 h 1745592"/>
              <a:gd name="connsiteX1" fmla="*/ 13428624 w 13439775"/>
              <a:gd name="connsiteY1" fmla="*/ 1471 h 1745592"/>
              <a:gd name="connsiteX2" fmla="*/ 13439775 w 13439775"/>
              <a:gd name="connsiteY2" fmla="*/ 574017 h 1745592"/>
              <a:gd name="connsiteX3" fmla="*/ 0 w 13439775"/>
              <a:gd name="connsiteY3" fmla="*/ 1745592 h 1745592"/>
              <a:gd name="connsiteX4" fmla="*/ 4801 w 13439775"/>
              <a:gd name="connsiteY4" fmla="*/ 0 h 1745592"/>
              <a:gd name="connsiteX0" fmla="*/ 4801 w 13439775"/>
              <a:gd name="connsiteY0" fmla="*/ 0 h 1745592"/>
              <a:gd name="connsiteX1" fmla="*/ 13434974 w 13439775"/>
              <a:gd name="connsiteY1" fmla="*/ 1471 h 1745592"/>
              <a:gd name="connsiteX2" fmla="*/ 13439775 w 13439775"/>
              <a:gd name="connsiteY2" fmla="*/ 574017 h 1745592"/>
              <a:gd name="connsiteX3" fmla="*/ 0 w 13439775"/>
              <a:gd name="connsiteY3" fmla="*/ 1745592 h 1745592"/>
              <a:gd name="connsiteX4" fmla="*/ 4801 w 13439775"/>
              <a:gd name="connsiteY4" fmla="*/ 0 h 1745592"/>
              <a:gd name="connsiteX0" fmla="*/ 4801 w 13439775"/>
              <a:gd name="connsiteY0" fmla="*/ 1704 h 1747296"/>
              <a:gd name="connsiteX1" fmla="*/ 13438149 w 13439775"/>
              <a:gd name="connsiteY1" fmla="*/ 0 h 1747296"/>
              <a:gd name="connsiteX2" fmla="*/ 13439775 w 13439775"/>
              <a:gd name="connsiteY2" fmla="*/ 575721 h 1747296"/>
              <a:gd name="connsiteX3" fmla="*/ 0 w 13439775"/>
              <a:gd name="connsiteY3" fmla="*/ 1747296 h 1747296"/>
              <a:gd name="connsiteX4" fmla="*/ 4801 w 13439775"/>
              <a:gd name="connsiteY4" fmla="*/ 1704 h 17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1747296">
                <a:moveTo>
                  <a:pt x="4801" y="1704"/>
                </a:moveTo>
                <a:lnTo>
                  <a:pt x="13438149" y="0"/>
                </a:lnTo>
                <a:cubicBezTo>
                  <a:pt x="13439749" y="190849"/>
                  <a:pt x="13438175" y="384872"/>
                  <a:pt x="13439775" y="575721"/>
                </a:cubicBezTo>
                <a:lnTo>
                  <a:pt x="0" y="1747296"/>
                </a:lnTo>
                <a:cubicBezTo>
                  <a:pt x="1600" y="1165432"/>
                  <a:pt x="3201" y="583568"/>
                  <a:pt x="4801" y="170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2" name="Picture 11" descr="Shape&#10;&#10;Description automatically generated with low confidence">
            <a:extLst>
              <a:ext uri="{FF2B5EF4-FFF2-40B4-BE49-F238E27FC236}">
                <a16:creationId xmlns:a16="http://schemas.microsoft.com/office/drawing/2014/main" id="{9FBCF12B-4B55-BD3D-7FCA-756CA932FF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385395" y="-1113165"/>
            <a:ext cx="2054380" cy="8672840"/>
          </a:xfrm>
          <a:prstGeom prst="rect">
            <a:avLst/>
          </a:prstGeom>
        </p:spPr>
      </p:pic>
    </p:spTree>
    <p:extLst>
      <p:ext uri="{BB962C8B-B14F-4D97-AF65-F5344CB8AC3E}">
        <p14:creationId xmlns:p14="http://schemas.microsoft.com/office/powerpoint/2010/main" val="4000553576"/>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Slide BG 6">
    <p:bg>
      <p:bgRef idx="1001">
        <a:schemeClr val="bg1"/>
      </p:bgRef>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2AD5D6F-685B-4038-2A77-511AE3298944}"/>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 name="Picture 2" descr="Background pattern&#10;&#10;Description automatically generated">
            <a:extLst>
              <a:ext uri="{FF2B5EF4-FFF2-40B4-BE49-F238E27FC236}">
                <a16:creationId xmlns:a16="http://schemas.microsoft.com/office/drawing/2014/main" id="{BE04A645-26F9-78DF-1D9F-A83E0A763E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52825"/>
            <a:ext cx="6804947" cy="4806850"/>
          </a:xfrm>
          <a:prstGeom prst="rect">
            <a:avLst/>
          </a:prstGeom>
        </p:spPr>
      </p:pic>
    </p:spTree>
    <p:extLst>
      <p:ext uri="{BB962C8B-B14F-4D97-AF65-F5344CB8AC3E}">
        <p14:creationId xmlns:p14="http://schemas.microsoft.com/office/powerpoint/2010/main" val="176196957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6_Slide BG 6">
    <p:bg>
      <p:bgRef idx="1001">
        <a:schemeClr val="bg1"/>
      </p:bgRef>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2AD5D6F-685B-4038-2A77-511AE3298944}"/>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descr="Shape&#10;&#10;Description automatically generated with low confidence">
            <a:extLst>
              <a:ext uri="{FF2B5EF4-FFF2-40B4-BE49-F238E27FC236}">
                <a16:creationId xmlns:a16="http://schemas.microsoft.com/office/drawing/2014/main" id="{BF96D53E-DC02-CD5C-FFE6-637675C77E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93600" y="2726575"/>
            <a:ext cx="6846174" cy="4833100"/>
          </a:xfrm>
          <a:prstGeom prst="rect">
            <a:avLst/>
          </a:prstGeom>
        </p:spPr>
      </p:pic>
      <p:pic>
        <p:nvPicPr>
          <p:cNvPr id="6" name="Picture 5" descr="Shape&#10;&#10;Description automatically generated">
            <a:extLst>
              <a:ext uri="{FF2B5EF4-FFF2-40B4-BE49-F238E27FC236}">
                <a16:creationId xmlns:a16="http://schemas.microsoft.com/office/drawing/2014/main" id="{25615DE0-B7C6-127A-9F4A-453CC34FE9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604355"/>
            <a:ext cx="8435818" cy="5955319"/>
          </a:xfrm>
          <a:prstGeom prst="rect">
            <a:avLst/>
          </a:prstGeom>
        </p:spPr>
      </p:pic>
    </p:spTree>
    <p:extLst>
      <p:ext uri="{BB962C8B-B14F-4D97-AF65-F5344CB8AC3E}">
        <p14:creationId xmlns:p14="http://schemas.microsoft.com/office/powerpoint/2010/main" val="241081823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Unit Aims 2">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4182423-1EC4-E3CF-74B8-3CFA4C4F26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34678"/>
            <a:ext cx="7963179" cy="5624997"/>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4AB1D958-EA10-BB5F-804C-76DDF0BEEF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1358" y="0"/>
            <a:ext cx="10708417" cy="7559675"/>
          </a:xfrm>
          <a:prstGeom prst="rect">
            <a:avLst/>
          </a:prstGeom>
        </p:spPr>
      </p:pic>
    </p:spTree>
    <p:extLst>
      <p:ext uri="{BB962C8B-B14F-4D97-AF65-F5344CB8AC3E}">
        <p14:creationId xmlns:p14="http://schemas.microsoft.com/office/powerpoint/2010/main" val="34217117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Slide BG 6">
    <p:bg>
      <p:bgRef idx="1001">
        <a:schemeClr val="bg1"/>
      </p:bgRef>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2AD5D6F-685B-4038-2A77-511AE3298944}"/>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5" descr="A picture containing text&#10;&#10;Description automatically generated">
            <a:extLst>
              <a:ext uri="{FF2B5EF4-FFF2-40B4-BE49-F238E27FC236}">
                <a16:creationId xmlns:a16="http://schemas.microsoft.com/office/drawing/2014/main" id="{D02BD2E5-55B3-D1BF-BA58-C07993A6B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14142"/>
            <a:ext cx="6297179" cy="4445533"/>
          </a:xfrm>
          <a:prstGeom prst="rect">
            <a:avLst/>
          </a:prstGeom>
        </p:spPr>
      </p:pic>
      <p:pic>
        <p:nvPicPr>
          <p:cNvPr id="9" name="Picture 8">
            <a:extLst>
              <a:ext uri="{FF2B5EF4-FFF2-40B4-BE49-F238E27FC236}">
                <a16:creationId xmlns:a16="http://schemas.microsoft.com/office/drawing/2014/main" id="{147F37DA-E4BA-B547-29B0-7A1CB58038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61300" y="3619176"/>
            <a:ext cx="5578474" cy="3940499"/>
          </a:xfrm>
          <a:prstGeom prst="rect">
            <a:avLst/>
          </a:prstGeom>
        </p:spPr>
      </p:pic>
    </p:spTree>
    <p:extLst>
      <p:ext uri="{BB962C8B-B14F-4D97-AF65-F5344CB8AC3E}">
        <p14:creationId xmlns:p14="http://schemas.microsoft.com/office/powerpoint/2010/main" val="2347086081"/>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7_Slide BG 6">
    <p:bg>
      <p:bgRef idx="1001">
        <a:schemeClr val="bg1"/>
      </p:bgRef>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2AD5D6F-685B-4038-2A77-511AE3298944}"/>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5" descr="A picture containing text&#10;&#10;Description automatically generated">
            <a:extLst>
              <a:ext uri="{FF2B5EF4-FFF2-40B4-BE49-F238E27FC236}">
                <a16:creationId xmlns:a16="http://schemas.microsoft.com/office/drawing/2014/main" id="{D02BD2E5-55B3-D1BF-BA58-C07993A6B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796444"/>
            <a:ext cx="3914167" cy="2763231"/>
          </a:xfrm>
          <a:prstGeom prst="rect">
            <a:avLst/>
          </a:prstGeom>
        </p:spPr>
      </p:pic>
      <p:pic>
        <p:nvPicPr>
          <p:cNvPr id="3" name="Picture 2">
            <a:extLst>
              <a:ext uri="{FF2B5EF4-FFF2-40B4-BE49-F238E27FC236}">
                <a16:creationId xmlns:a16="http://schemas.microsoft.com/office/drawing/2014/main" id="{F4083093-FEA8-F183-16E8-89BB30EF49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646131" y="-191826"/>
            <a:ext cx="1793644" cy="7751502"/>
          </a:xfrm>
          <a:prstGeom prst="rect">
            <a:avLst/>
          </a:prstGeom>
        </p:spPr>
      </p:pic>
    </p:spTree>
    <p:extLst>
      <p:ext uri="{BB962C8B-B14F-4D97-AF65-F5344CB8AC3E}">
        <p14:creationId xmlns:p14="http://schemas.microsoft.com/office/powerpoint/2010/main" val="3133404907"/>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4_Slide BG 6">
    <p:bg>
      <p:bgRef idx="1001">
        <a:schemeClr val="bg1"/>
      </p:bgRef>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2AD5D6F-685B-4038-2A77-511AE3298944}"/>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6" name="Picture 5" descr="A picture containing text&#10;&#10;Description automatically generated">
            <a:extLst>
              <a:ext uri="{FF2B5EF4-FFF2-40B4-BE49-F238E27FC236}">
                <a16:creationId xmlns:a16="http://schemas.microsoft.com/office/drawing/2014/main" id="{D02BD2E5-55B3-D1BF-BA58-C07993A6B6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326052"/>
            <a:ext cx="7413524" cy="5233624"/>
          </a:xfrm>
          <a:prstGeom prst="rect">
            <a:avLst/>
          </a:prstGeom>
        </p:spPr>
      </p:pic>
      <p:pic>
        <p:nvPicPr>
          <p:cNvPr id="3" name="Picture 2" descr="Shape&#10;&#10;Description automatically generated with low confidence">
            <a:extLst>
              <a:ext uri="{FF2B5EF4-FFF2-40B4-BE49-F238E27FC236}">
                <a16:creationId xmlns:a16="http://schemas.microsoft.com/office/drawing/2014/main" id="{E964C79E-986D-C187-A1B1-732384FF61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43055" y="855406"/>
            <a:ext cx="9496719" cy="6704269"/>
          </a:xfrm>
          <a:prstGeom prst="rect">
            <a:avLst/>
          </a:prstGeom>
        </p:spPr>
      </p:pic>
    </p:spTree>
    <p:extLst>
      <p:ext uri="{BB962C8B-B14F-4D97-AF65-F5344CB8AC3E}">
        <p14:creationId xmlns:p14="http://schemas.microsoft.com/office/powerpoint/2010/main" val="3618129548"/>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lide BG 6">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ED7583-B235-C95F-9F3A-B8401A039A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
            <a:ext cx="9921738" cy="7559675"/>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449BC9AB-34E2-04C9-5A1D-FF103BA6A7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 y="0"/>
            <a:ext cx="6345958" cy="7718961"/>
          </a:xfrm>
          <a:prstGeom prst="rect">
            <a:avLst/>
          </a:prstGeom>
        </p:spPr>
      </p:pic>
      <p:pic>
        <p:nvPicPr>
          <p:cNvPr id="13" name="Picture 12">
            <a:extLst>
              <a:ext uri="{FF2B5EF4-FFF2-40B4-BE49-F238E27FC236}">
                <a16:creationId xmlns:a16="http://schemas.microsoft.com/office/drawing/2014/main" id="{F6FEBD2A-F68E-EB08-CAC3-9C36825C685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1" y="4336026"/>
            <a:ext cx="9832259" cy="3223649"/>
          </a:xfrm>
          <a:prstGeom prst="rect">
            <a:avLst/>
          </a:prstGeom>
        </p:spPr>
      </p:pic>
      <p:sp>
        <p:nvSpPr>
          <p:cNvPr id="8" name="Rectangle 7">
            <a:extLst>
              <a:ext uri="{FF2B5EF4-FFF2-40B4-BE49-F238E27FC236}">
                <a16:creationId xmlns:a16="http://schemas.microsoft.com/office/drawing/2014/main" id="{5FC4C4EB-D986-9345-2C26-E7F05E61AB88}"/>
              </a:ext>
            </a:extLst>
          </p:cNvPr>
          <p:cNvSpPr/>
          <p:nvPr userDrawn="1"/>
        </p:nvSpPr>
        <p:spPr>
          <a:xfrm>
            <a:off x="9035845" y="0"/>
            <a:ext cx="4403930"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024719894"/>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de BG 7">
    <p:bg>
      <p:bgRef idx="1001">
        <a:schemeClr val="bg1"/>
      </p:bgRef>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93580"/>
            <a:ext cx="4484831" cy="3166095"/>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9FBCF12B-4B55-BD3D-7FCA-756CA932FF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2118372" y="1981200"/>
            <a:ext cx="1321402" cy="5578475"/>
          </a:xfrm>
          <a:prstGeom prst="rect">
            <a:avLst/>
          </a:prstGeom>
        </p:spPr>
      </p:pic>
    </p:spTree>
    <p:extLst>
      <p:ext uri="{BB962C8B-B14F-4D97-AF65-F5344CB8AC3E}">
        <p14:creationId xmlns:p14="http://schemas.microsoft.com/office/powerpoint/2010/main" val="308239260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de BG 8">
    <p:bg>
      <p:bgRef idx="1001">
        <a:schemeClr val="bg1"/>
      </p:bgRef>
    </p:bg>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63642DDD-6A22-D1B8-4074-0E509F92B5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6635262" cy="7547527"/>
          </a:xfrm>
          <a:prstGeom prst="rect">
            <a:avLst/>
          </a:prstGeom>
        </p:spPr>
      </p:pic>
      <p:pic>
        <p:nvPicPr>
          <p:cNvPr id="9" name="Picture 8" descr="Background pattern&#10;&#10;Description automatically generated">
            <a:extLst>
              <a:ext uri="{FF2B5EF4-FFF2-40B4-BE49-F238E27FC236}">
                <a16:creationId xmlns:a16="http://schemas.microsoft.com/office/drawing/2014/main" id="{B33D089F-5416-7B75-8B59-C210A0F97C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864457"/>
            <a:ext cx="8062589" cy="5695218"/>
          </a:xfrm>
          <a:prstGeom prst="rect">
            <a:avLst/>
          </a:prstGeom>
        </p:spPr>
      </p:pic>
    </p:spTree>
    <p:extLst>
      <p:ext uri="{BB962C8B-B14F-4D97-AF65-F5344CB8AC3E}">
        <p14:creationId xmlns:p14="http://schemas.microsoft.com/office/powerpoint/2010/main" val="1739011724"/>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Slide BG 8">
    <p:bg>
      <p:bgRef idx="1001">
        <a:schemeClr val="bg2"/>
      </p:bgRef>
    </p:bg>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29656939-0F79-1341-AA23-290F3C34B3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717518" y="-266461"/>
            <a:ext cx="1722256" cy="7826136"/>
          </a:xfrm>
          <a:prstGeom prst="rect">
            <a:avLst/>
          </a:prstGeom>
        </p:spPr>
      </p:pic>
      <p:pic>
        <p:nvPicPr>
          <p:cNvPr id="3" name="Picture 2" descr="Shape&#10;&#10;Description automatically generated">
            <a:extLst>
              <a:ext uri="{FF2B5EF4-FFF2-40B4-BE49-F238E27FC236}">
                <a16:creationId xmlns:a16="http://schemas.microsoft.com/office/drawing/2014/main" id="{6260EA5D-C1E1-7CF7-317B-557FF6E62F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 y="0"/>
            <a:ext cx="5526156" cy="6197778"/>
          </a:xfrm>
          <a:prstGeom prst="rect">
            <a:avLst/>
          </a:prstGeom>
        </p:spPr>
      </p:pic>
    </p:spTree>
    <p:extLst>
      <p:ext uri="{BB962C8B-B14F-4D97-AF65-F5344CB8AC3E}">
        <p14:creationId xmlns:p14="http://schemas.microsoft.com/office/powerpoint/2010/main" val="2273776161"/>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2_Slide BG 8">
    <p:bg>
      <p:bgRef idx="1001">
        <a:schemeClr val="bg2"/>
      </p:bgRef>
    </p:bg>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29656939-0F79-1341-AA23-290F3C34B3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717518" y="-266461"/>
            <a:ext cx="1722256" cy="7826136"/>
          </a:xfrm>
          <a:prstGeom prst="rect">
            <a:avLst/>
          </a:prstGeom>
        </p:spPr>
      </p:pic>
      <p:pic>
        <p:nvPicPr>
          <p:cNvPr id="3" name="Picture 2" descr="Shape&#10;&#10;Description automatically generated">
            <a:extLst>
              <a:ext uri="{FF2B5EF4-FFF2-40B4-BE49-F238E27FC236}">
                <a16:creationId xmlns:a16="http://schemas.microsoft.com/office/drawing/2014/main" id="{6260EA5D-C1E1-7CF7-317B-557FF6E62F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 y="0"/>
            <a:ext cx="5388142" cy="604299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1A46B7D-FC6D-0BD8-990E-E40E393B80B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033973"/>
            <a:ext cx="6410739" cy="4525702"/>
          </a:xfrm>
          <a:prstGeom prst="rect">
            <a:avLst/>
          </a:prstGeom>
        </p:spPr>
      </p:pic>
    </p:spTree>
    <p:extLst>
      <p:ext uri="{BB962C8B-B14F-4D97-AF65-F5344CB8AC3E}">
        <p14:creationId xmlns:p14="http://schemas.microsoft.com/office/powerpoint/2010/main" val="2513576118"/>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4_Slide BG 8">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6260EA5D-C1E1-7CF7-317B-557FF6E62F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6719886" cy="7536588"/>
          </a:xfrm>
          <a:prstGeom prst="rect">
            <a:avLst/>
          </a:prstGeom>
        </p:spPr>
      </p:pic>
      <p:pic>
        <p:nvPicPr>
          <p:cNvPr id="4" name="Picture 3" descr="Background pattern&#10;&#10;Description automatically generated">
            <a:extLst>
              <a:ext uri="{FF2B5EF4-FFF2-40B4-BE49-F238E27FC236}">
                <a16:creationId xmlns:a16="http://schemas.microsoft.com/office/drawing/2014/main" id="{B5B84DB8-E655-566C-1521-774BF284A6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11927"/>
            <a:ext cx="7995387" cy="5647748"/>
          </a:xfrm>
          <a:prstGeom prst="rect">
            <a:avLst/>
          </a:prstGeom>
        </p:spPr>
      </p:pic>
    </p:spTree>
    <p:extLst>
      <p:ext uri="{BB962C8B-B14F-4D97-AF65-F5344CB8AC3E}">
        <p14:creationId xmlns:p14="http://schemas.microsoft.com/office/powerpoint/2010/main" val="2042151128"/>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Slide BG 8">
    <p:bg>
      <p:bgRef idx="1001">
        <a:schemeClr val="bg1"/>
      </p:bgRef>
    </p:bg>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8C8B678E-B5DE-5FAC-9A54-18E33B298E3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6423949" cy="7956494"/>
          </a:xfrm>
          <a:prstGeom prst="rect">
            <a:avLst/>
          </a:prstGeom>
        </p:spPr>
      </p:pic>
      <p:pic>
        <p:nvPicPr>
          <p:cNvPr id="8" name="Picture 7" descr="Background pattern&#10;&#10;Description automatically generated">
            <a:extLst>
              <a:ext uri="{FF2B5EF4-FFF2-40B4-BE49-F238E27FC236}">
                <a16:creationId xmlns:a16="http://schemas.microsoft.com/office/drawing/2014/main" id="{6050E0AA-C9A9-FE95-BE8E-FC29E9E770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452282"/>
            <a:ext cx="8646096" cy="6107393"/>
          </a:xfrm>
          <a:prstGeom prst="rect">
            <a:avLst/>
          </a:prstGeom>
        </p:spPr>
      </p:pic>
    </p:spTree>
    <p:extLst>
      <p:ext uri="{BB962C8B-B14F-4D97-AF65-F5344CB8AC3E}">
        <p14:creationId xmlns:p14="http://schemas.microsoft.com/office/powerpoint/2010/main" val="392914208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Unit Aims 2">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970E114F-7FA2-C687-D2CD-CD9EA3659D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5736417"/>
            <a:ext cx="5794407" cy="1823257"/>
          </a:xfrm>
          <a:prstGeom prst="rect">
            <a:avLst/>
          </a:prstGeom>
        </p:spPr>
      </p:pic>
      <p:pic>
        <p:nvPicPr>
          <p:cNvPr id="6" name="Picture 5">
            <a:extLst>
              <a:ext uri="{FF2B5EF4-FFF2-40B4-BE49-F238E27FC236}">
                <a16:creationId xmlns:a16="http://schemas.microsoft.com/office/drawing/2014/main" id="{291C2AF6-2B02-8B5F-18DA-CC58A9427F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7717" y="0"/>
            <a:ext cx="10702058" cy="7559675"/>
          </a:xfrm>
          <a:prstGeom prst="rect">
            <a:avLst/>
          </a:prstGeom>
        </p:spPr>
      </p:pic>
    </p:spTree>
    <p:extLst>
      <p:ext uri="{BB962C8B-B14F-4D97-AF65-F5344CB8AC3E}">
        <p14:creationId xmlns:p14="http://schemas.microsoft.com/office/powerpoint/2010/main" val="29578305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Slide BG 8">
    <p:bg>
      <p:bgRef idx="1001">
        <a:schemeClr val="bg2"/>
      </p:bgRef>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6260EA5D-C1E1-7CF7-317B-557FF6E62F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6719886" cy="7536588"/>
          </a:xfrm>
          <a:prstGeom prst="rect">
            <a:avLst/>
          </a:prstGeom>
        </p:spPr>
      </p:pic>
      <p:pic>
        <p:nvPicPr>
          <p:cNvPr id="4" name="Picture 3" descr="Background pattern&#10;&#10;Description automatically generated">
            <a:extLst>
              <a:ext uri="{FF2B5EF4-FFF2-40B4-BE49-F238E27FC236}">
                <a16:creationId xmlns:a16="http://schemas.microsoft.com/office/drawing/2014/main" id="{B5B84DB8-E655-566C-1521-774BF284A6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11927"/>
            <a:ext cx="7995387" cy="5647748"/>
          </a:xfrm>
          <a:prstGeom prst="rect">
            <a:avLst/>
          </a:prstGeom>
        </p:spPr>
      </p:pic>
    </p:spTree>
    <p:extLst>
      <p:ext uri="{BB962C8B-B14F-4D97-AF65-F5344CB8AC3E}">
        <p14:creationId xmlns:p14="http://schemas.microsoft.com/office/powerpoint/2010/main" val="1043981285"/>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1_Slide BG 8">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9FC657-E081-3B84-59F4-7697C961C1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8805"/>
          <a:stretch/>
        </p:blipFill>
        <p:spPr>
          <a:xfrm flipH="1">
            <a:off x="7301039" y="4578"/>
            <a:ext cx="6138736" cy="7550519"/>
          </a:xfrm>
          <a:prstGeom prst="rect">
            <a:avLst/>
          </a:prstGeom>
        </p:spPr>
      </p:pic>
      <p:sp>
        <p:nvSpPr>
          <p:cNvPr id="6" name="Rectangle 7">
            <a:extLst>
              <a:ext uri="{FF2B5EF4-FFF2-40B4-BE49-F238E27FC236}">
                <a16:creationId xmlns:a16="http://schemas.microsoft.com/office/drawing/2014/main" id="{13A7218E-9037-3681-32CE-FC8F93CEB654}"/>
              </a:ext>
            </a:extLst>
          </p:cNvPr>
          <p:cNvSpPr/>
          <p:nvPr userDrawn="1"/>
        </p:nvSpPr>
        <p:spPr>
          <a:xfrm>
            <a:off x="3279328" y="0"/>
            <a:ext cx="7868751" cy="756176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167161 w 7868751"/>
              <a:gd name="connsiteY3" fmla="*/ 7559675 h 7559675"/>
              <a:gd name="connsiteX4" fmla="*/ 0 w 7868751"/>
              <a:gd name="connsiteY4" fmla="*/ 0 h 7559675"/>
              <a:gd name="connsiteX0" fmla="*/ 0 w 7868751"/>
              <a:gd name="connsiteY0" fmla="*/ 0 h 7567109"/>
              <a:gd name="connsiteX1" fmla="*/ 7868751 w 7868751"/>
              <a:gd name="connsiteY1" fmla="*/ 0 h 7567109"/>
              <a:gd name="connsiteX2" fmla="*/ 6280583 w 7868751"/>
              <a:gd name="connsiteY2" fmla="*/ 7559675 h 7567109"/>
              <a:gd name="connsiteX3" fmla="*/ 22302 w 7868751"/>
              <a:gd name="connsiteY3" fmla="*/ 7567109 h 7567109"/>
              <a:gd name="connsiteX4" fmla="*/ 0 w 7868751"/>
              <a:gd name="connsiteY4" fmla="*/ 0 h 7567109"/>
              <a:gd name="connsiteX0" fmla="*/ 0 w 7868751"/>
              <a:gd name="connsiteY0" fmla="*/ 0 h 7559675"/>
              <a:gd name="connsiteX1" fmla="*/ 7868751 w 7868751"/>
              <a:gd name="connsiteY1" fmla="*/ 0 h 7559675"/>
              <a:gd name="connsiteX2" fmla="*/ 6280583 w 7868751"/>
              <a:gd name="connsiteY2" fmla="*/ 7559675 h 7559675"/>
              <a:gd name="connsiteX3" fmla="*/ 29736 w 7868751"/>
              <a:gd name="connsiteY3" fmla="*/ 7552241 h 7559675"/>
              <a:gd name="connsiteX4" fmla="*/ 0 w 7868751"/>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4867 w 7868751"/>
              <a:gd name="connsiteY3" fmla="*/ 7552241 h 7559675"/>
              <a:gd name="connsiteX4" fmla="*/ 0 w 7868751"/>
              <a:gd name="connsiteY4" fmla="*/ 0 h 7559675"/>
              <a:gd name="connsiteX0" fmla="*/ 0 w 7868751"/>
              <a:gd name="connsiteY0" fmla="*/ 0 h 7561766"/>
              <a:gd name="connsiteX1" fmla="*/ 7868751 w 7868751"/>
              <a:gd name="connsiteY1" fmla="*/ 0 h 7561766"/>
              <a:gd name="connsiteX2" fmla="*/ 6280583 w 7868751"/>
              <a:gd name="connsiteY2" fmla="*/ 7559675 h 7561766"/>
              <a:gd name="connsiteX3" fmla="*/ 11692 w 7868751"/>
              <a:gd name="connsiteY3" fmla="*/ 7561766 h 7561766"/>
              <a:gd name="connsiteX4" fmla="*/ 0 w 7868751"/>
              <a:gd name="connsiteY4" fmla="*/ 0 h 756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8751" h="7561766">
                <a:moveTo>
                  <a:pt x="0" y="0"/>
                </a:moveTo>
                <a:lnTo>
                  <a:pt x="7868751" y="0"/>
                </a:lnTo>
                <a:lnTo>
                  <a:pt x="6280583" y="7559675"/>
                </a:lnTo>
                <a:lnTo>
                  <a:pt x="11692" y="7561766"/>
                </a:lnTo>
                <a:cubicBezTo>
                  <a:pt x="6736" y="5044352"/>
                  <a:pt x="4956" y="2517414"/>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3" name="Picture 2" descr="Shape&#10;&#10;Description automatically generated">
            <a:extLst>
              <a:ext uri="{FF2B5EF4-FFF2-40B4-BE49-F238E27FC236}">
                <a16:creationId xmlns:a16="http://schemas.microsoft.com/office/drawing/2014/main" id="{6260EA5D-C1E1-7CF7-317B-557FF6E62F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 y="0"/>
            <a:ext cx="6719886" cy="7536588"/>
          </a:xfrm>
          <a:prstGeom prst="rect">
            <a:avLst/>
          </a:prstGeom>
        </p:spPr>
      </p:pic>
      <p:pic>
        <p:nvPicPr>
          <p:cNvPr id="4" name="Picture 3" descr="Background pattern&#10;&#10;Description automatically generated">
            <a:extLst>
              <a:ext uri="{FF2B5EF4-FFF2-40B4-BE49-F238E27FC236}">
                <a16:creationId xmlns:a16="http://schemas.microsoft.com/office/drawing/2014/main" id="{B5B84DB8-E655-566C-1521-774BF284A6D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911927"/>
            <a:ext cx="7995387" cy="5647748"/>
          </a:xfrm>
          <a:prstGeom prst="rect">
            <a:avLst/>
          </a:prstGeom>
        </p:spPr>
      </p:pic>
    </p:spTree>
    <p:extLst>
      <p:ext uri="{BB962C8B-B14F-4D97-AF65-F5344CB8AC3E}">
        <p14:creationId xmlns:p14="http://schemas.microsoft.com/office/powerpoint/2010/main" val="3323697468"/>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2_Slide BG 8">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9FC657-E081-3B84-59F4-7697C961C1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8256577" y="1179871"/>
            <a:ext cx="5183197" cy="6375226"/>
          </a:xfrm>
          <a:prstGeom prst="rect">
            <a:avLst/>
          </a:prstGeom>
        </p:spPr>
      </p:pic>
      <p:sp>
        <p:nvSpPr>
          <p:cNvPr id="6" name="Rectangle 7">
            <a:extLst>
              <a:ext uri="{FF2B5EF4-FFF2-40B4-BE49-F238E27FC236}">
                <a16:creationId xmlns:a16="http://schemas.microsoft.com/office/drawing/2014/main" id="{13A7218E-9037-3681-32CE-FC8F93CEB654}"/>
              </a:ext>
            </a:extLst>
          </p:cNvPr>
          <p:cNvSpPr/>
          <p:nvPr userDrawn="1"/>
        </p:nvSpPr>
        <p:spPr>
          <a:xfrm>
            <a:off x="2135334" y="0"/>
            <a:ext cx="7868751" cy="756176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167161 w 7868751"/>
              <a:gd name="connsiteY3" fmla="*/ 7559675 h 7559675"/>
              <a:gd name="connsiteX4" fmla="*/ 0 w 7868751"/>
              <a:gd name="connsiteY4" fmla="*/ 0 h 7559675"/>
              <a:gd name="connsiteX0" fmla="*/ 0 w 7868751"/>
              <a:gd name="connsiteY0" fmla="*/ 0 h 7567109"/>
              <a:gd name="connsiteX1" fmla="*/ 7868751 w 7868751"/>
              <a:gd name="connsiteY1" fmla="*/ 0 h 7567109"/>
              <a:gd name="connsiteX2" fmla="*/ 6280583 w 7868751"/>
              <a:gd name="connsiteY2" fmla="*/ 7559675 h 7567109"/>
              <a:gd name="connsiteX3" fmla="*/ 22302 w 7868751"/>
              <a:gd name="connsiteY3" fmla="*/ 7567109 h 7567109"/>
              <a:gd name="connsiteX4" fmla="*/ 0 w 7868751"/>
              <a:gd name="connsiteY4" fmla="*/ 0 h 7567109"/>
              <a:gd name="connsiteX0" fmla="*/ 0 w 7868751"/>
              <a:gd name="connsiteY0" fmla="*/ 0 h 7559675"/>
              <a:gd name="connsiteX1" fmla="*/ 7868751 w 7868751"/>
              <a:gd name="connsiteY1" fmla="*/ 0 h 7559675"/>
              <a:gd name="connsiteX2" fmla="*/ 6280583 w 7868751"/>
              <a:gd name="connsiteY2" fmla="*/ 7559675 h 7559675"/>
              <a:gd name="connsiteX3" fmla="*/ 29736 w 7868751"/>
              <a:gd name="connsiteY3" fmla="*/ 7552241 h 7559675"/>
              <a:gd name="connsiteX4" fmla="*/ 0 w 7868751"/>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4867 w 7868751"/>
              <a:gd name="connsiteY3" fmla="*/ 7552241 h 7559675"/>
              <a:gd name="connsiteX4" fmla="*/ 0 w 7868751"/>
              <a:gd name="connsiteY4" fmla="*/ 0 h 7559675"/>
              <a:gd name="connsiteX0" fmla="*/ 0 w 7868751"/>
              <a:gd name="connsiteY0" fmla="*/ 0 h 7561766"/>
              <a:gd name="connsiteX1" fmla="*/ 7868751 w 7868751"/>
              <a:gd name="connsiteY1" fmla="*/ 0 h 7561766"/>
              <a:gd name="connsiteX2" fmla="*/ 6280583 w 7868751"/>
              <a:gd name="connsiteY2" fmla="*/ 7559675 h 7561766"/>
              <a:gd name="connsiteX3" fmla="*/ 11692 w 7868751"/>
              <a:gd name="connsiteY3" fmla="*/ 7561766 h 7561766"/>
              <a:gd name="connsiteX4" fmla="*/ 0 w 7868751"/>
              <a:gd name="connsiteY4" fmla="*/ 0 h 756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8751" h="7561766">
                <a:moveTo>
                  <a:pt x="0" y="0"/>
                </a:moveTo>
                <a:lnTo>
                  <a:pt x="7868751" y="0"/>
                </a:lnTo>
                <a:lnTo>
                  <a:pt x="6280583" y="7559675"/>
                </a:lnTo>
                <a:lnTo>
                  <a:pt x="11692" y="7561766"/>
                </a:lnTo>
                <a:cubicBezTo>
                  <a:pt x="6736" y="5044352"/>
                  <a:pt x="4956" y="2517414"/>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4" name="Picture 3" descr="Background pattern&#10;&#10;Description automatically generated">
            <a:extLst>
              <a:ext uri="{FF2B5EF4-FFF2-40B4-BE49-F238E27FC236}">
                <a16:creationId xmlns:a16="http://schemas.microsoft.com/office/drawing/2014/main" id="{B5B84DB8-E655-566C-1521-774BF284A6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779837"/>
            <a:ext cx="5351030" cy="3779838"/>
          </a:xfrm>
          <a:prstGeom prst="rect">
            <a:avLst/>
          </a:prstGeom>
        </p:spPr>
      </p:pic>
      <p:sp>
        <p:nvSpPr>
          <p:cNvPr id="8" name="Rectangle 1">
            <a:extLst>
              <a:ext uri="{FF2B5EF4-FFF2-40B4-BE49-F238E27FC236}">
                <a16:creationId xmlns:a16="http://schemas.microsoft.com/office/drawing/2014/main" id="{72B6A566-50B1-594D-7268-3B915F8A787B}"/>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131518458"/>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0_Slide BG 8">
    <p:bg>
      <p:bgRef idx="1001">
        <a:schemeClr val="bg2"/>
      </p:bgRef>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6260EA5D-C1E1-7CF7-317B-557FF6E62F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6719886" cy="7536588"/>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A39F3368-2EAE-2B93-D5F9-ADA15FF1DAB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828206" y="0"/>
            <a:ext cx="1611568" cy="7559675"/>
          </a:xfrm>
          <a:prstGeom prst="rect">
            <a:avLst/>
          </a:prstGeom>
        </p:spPr>
      </p:pic>
      <p:pic>
        <p:nvPicPr>
          <p:cNvPr id="7" name="Picture 6">
            <a:extLst>
              <a:ext uri="{FF2B5EF4-FFF2-40B4-BE49-F238E27FC236}">
                <a16:creationId xmlns:a16="http://schemas.microsoft.com/office/drawing/2014/main" id="{3228F412-D817-C2A0-891C-A38436AA777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0" y="5072643"/>
            <a:ext cx="9409471" cy="2487032"/>
          </a:xfrm>
          <a:prstGeom prst="rect">
            <a:avLst/>
          </a:prstGeom>
        </p:spPr>
      </p:pic>
    </p:spTree>
    <p:extLst>
      <p:ext uri="{BB962C8B-B14F-4D97-AF65-F5344CB8AC3E}">
        <p14:creationId xmlns:p14="http://schemas.microsoft.com/office/powerpoint/2010/main" val="1598030195"/>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5_Slide BG 8">
    <p:bg>
      <p:bgRef idx="1001">
        <a:schemeClr val="bg1"/>
      </p:bgRef>
    </p:bg>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DB92D02B-8AE7-F098-24B9-2EFF098214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6982691" cy="7526594"/>
          </a:xfrm>
          <a:prstGeom prst="rect">
            <a:avLst/>
          </a:prstGeom>
        </p:spPr>
      </p:pic>
      <p:pic>
        <p:nvPicPr>
          <p:cNvPr id="8" name="Picture 7" descr="Background pattern&#10;&#10;Description automatically generated">
            <a:extLst>
              <a:ext uri="{FF2B5EF4-FFF2-40B4-BE49-F238E27FC236}">
                <a16:creationId xmlns:a16="http://schemas.microsoft.com/office/drawing/2014/main" id="{AE957D8D-3BC4-A7A1-4D9D-8253266E97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51906"/>
            <a:ext cx="9076721" cy="6407769"/>
          </a:xfrm>
          <a:prstGeom prst="rect">
            <a:avLst/>
          </a:prstGeom>
        </p:spPr>
      </p:pic>
    </p:spTree>
    <p:extLst>
      <p:ext uri="{BB962C8B-B14F-4D97-AF65-F5344CB8AC3E}">
        <p14:creationId xmlns:p14="http://schemas.microsoft.com/office/powerpoint/2010/main" val="1793368182"/>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0_Slide BG 8">
    <p:bg>
      <p:bgRef idx="1001">
        <a:schemeClr val="bg1"/>
      </p:bgRef>
    </p:bg>
    <p:spTree>
      <p:nvGrpSpPr>
        <p:cNvPr id="1" name=""/>
        <p:cNvGrpSpPr/>
        <p:nvPr/>
      </p:nvGrpSpPr>
      <p:grpSpPr>
        <a:xfrm>
          <a:off x="0" y="0"/>
          <a:ext cx="0" cy="0"/>
          <a:chOff x="0" y="0"/>
          <a:chExt cx="0" cy="0"/>
        </a:xfrm>
      </p:grpSpPr>
      <p:pic>
        <p:nvPicPr>
          <p:cNvPr id="6" name="Picture 5" descr="Shape&#10;&#10;Description automatically generated with medium confidence">
            <a:extLst>
              <a:ext uri="{FF2B5EF4-FFF2-40B4-BE49-F238E27FC236}">
                <a16:creationId xmlns:a16="http://schemas.microsoft.com/office/drawing/2014/main" id="{DB92D02B-8AE7-F098-24B9-2EFF0982148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8258484" cy="7559675"/>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EA1BBE38-B6DB-3C95-A933-DCC4519A18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1358" y="0"/>
            <a:ext cx="10708417" cy="7559675"/>
          </a:xfrm>
          <a:prstGeom prst="rect">
            <a:avLst/>
          </a:prstGeom>
        </p:spPr>
      </p:pic>
    </p:spTree>
    <p:extLst>
      <p:ext uri="{BB962C8B-B14F-4D97-AF65-F5344CB8AC3E}">
        <p14:creationId xmlns:p14="http://schemas.microsoft.com/office/powerpoint/2010/main" val="3548774832"/>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Slide BG 8">
    <p:bg>
      <p:bgPr>
        <a:solidFill>
          <a:schemeClr val="accent2"/>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92A20C60-5674-5FB2-D0D9-5B0310A91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
          <a:stretch/>
        </p:blipFill>
        <p:spPr>
          <a:xfrm>
            <a:off x="0" y="0"/>
            <a:ext cx="7257977" cy="7559674"/>
          </a:xfrm>
          <a:prstGeom prst="rect">
            <a:avLst/>
          </a:prstGeom>
        </p:spPr>
      </p:pic>
      <p:pic>
        <p:nvPicPr>
          <p:cNvPr id="5" name="Picture 4">
            <a:extLst>
              <a:ext uri="{FF2B5EF4-FFF2-40B4-BE49-F238E27FC236}">
                <a16:creationId xmlns:a16="http://schemas.microsoft.com/office/drawing/2014/main" id="{A56CBBF9-8725-2436-10AB-0D4888C843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5693" y="2018805"/>
            <a:ext cx="7844082" cy="5540870"/>
          </a:xfrm>
          <a:prstGeom prst="rect">
            <a:avLst/>
          </a:prstGeom>
        </p:spPr>
      </p:pic>
      <p:pic>
        <p:nvPicPr>
          <p:cNvPr id="9" name="Picture 8" descr="Background pattern&#10;&#10;Description automatically generated">
            <a:extLst>
              <a:ext uri="{FF2B5EF4-FFF2-40B4-BE49-F238E27FC236}">
                <a16:creationId xmlns:a16="http://schemas.microsoft.com/office/drawing/2014/main" id="{85E49767-7618-3C4A-7CB3-33909AF9269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0708417" cy="7559675"/>
          </a:xfrm>
          <a:prstGeom prst="rect">
            <a:avLst/>
          </a:prstGeom>
        </p:spPr>
      </p:pic>
    </p:spTree>
    <p:extLst>
      <p:ext uri="{BB962C8B-B14F-4D97-AF65-F5344CB8AC3E}">
        <p14:creationId xmlns:p14="http://schemas.microsoft.com/office/powerpoint/2010/main" val="2914006763"/>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lide BG 8">
    <p:bg>
      <p:bgRef idx="1001">
        <a:schemeClr val="bg2"/>
      </p:bgRef>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2AD1DB2-6BF3-C599-0493-A1A34E11DE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30417"/>
            <a:ext cx="8540554" cy="6029258"/>
          </a:xfrm>
          <a:prstGeom prst="rect">
            <a:avLst/>
          </a:prstGeom>
        </p:spPr>
      </p:pic>
      <p:pic>
        <p:nvPicPr>
          <p:cNvPr id="8" name="Picture 7" descr="Shape&#10;&#10;Description automatically generated with low confidence">
            <a:extLst>
              <a:ext uri="{FF2B5EF4-FFF2-40B4-BE49-F238E27FC236}">
                <a16:creationId xmlns:a16="http://schemas.microsoft.com/office/drawing/2014/main" id="{575F11AA-A1F3-DC71-0EE0-D918EE7579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1665819" y="0"/>
            <a:ext cx="1773955" cy="7559675"/>
          </a:xfrm>
          <a:prstGeom prst="rect">
            <a:avLst/>
          </a:prstGeom>
        </p:spPr>
      </p:pic>
    </p:spTree>
    <p:extLst>
      <p:ext uri="{BB962C8B-B14F-4D97-AF65-F5344CB8AC3E}">
        <p14:creationId xmlns:p14="http://schemas.microsoft.com/office/powerpoint/2010/main" val="662840871"/>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9_Slide BG 8">
    <p:bg>
      <p:bgRef idx="1001">
        <a:schemeClr val="bg2"/>
      </p:bgRef>
    </p:bg>
    <p:spTree>
      <p:nvGrpSpPr>
        <p:cNvPr id="1" name=""/>
        <p:cNvGrpSpPr/>
        <p:nvPr/>
      </p:nvGrpSpPr>
      <p:grpSpPr>
        <a:xfrm>
          <a:off x="0" y="0"/>
          <a:ext cx="0" cy="0"/>
          <a:chOff x="0" y="0"/>
          <a:chExt cx="0" cy="0"/>
        </a:xfrm>
      </p:grpSpPr>
      <p:pic>
        <p:nvPicPr>
          <p:cNvPr id="8" name="Picture 7" descr="Shape&#10;&#10;Description automatically generated with low confidence">
            <a:extLst>
              <a:ext uri="{FF2B5EF4-FFF2-40B4-BE49-F238E27FC236}">
                <a16:creationId xmlns:a16="http://schemas.microsoft.com/office/drawing/2014/main" id="{575F11AA-A1F3-DC71-0EE0-D918EE7579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665819" y="0"/>
            <a:ext cx="1773955" cy="7559675"/>
          </a:xfrm>
          <a:prstGeom prst="rect">
            <a:avLst/>
          </a:prstGeom>
        </p:spPr>
      </p:pic>
      <p:pic>
        <p:nvPicPr>
          <p:cNvPr id="3" name="Picture 2" descr="Background pattern&#10;&#10;Description automatically generated">
            <a:extLst>
              <a:ext uri="{FF2B5EF4-FFF2-40B4-BE49-F238E27FC236}">
                <a16:creationId xmlns:a16="http://schemas.microsoft.com/office/drawing/2014/main" id="{D850B5EC-BA74-380F-CB85-73718B10E5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51" y="3181483"/>
            <a:ext cx="6198104" cy="4378191"/>
          </a:xfrm>
          <a:prstGeom prst="rect">
            <a:avLst/>
          </a:prstGeom>
        </p:spPr>
      </p:pic>
    </p:spTree>
    <p:extLst>
      <p:ext uri="{BB962C8B-B14F-4D97-AF65-F5344CB8AC3E}">
        <p14:creationId xmlns:p14="http://schemas.microsoft.com/office/powerpoint/2010/main" val="1569152418"/>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8_Slide BG 8">
    <p:bg>
      <p:bgRef idx="1001">
        <a:schemeClr val="bg2"/>
      </p:bgRef>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D6C6FF8B-C86C-E180-BF50-B45354900A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1358" y="0"/>
            <a:ext cx="10708417" cy="7559675"/>
          </a:xfrm>
          <a:prstGeom prst="rect">
            <a:avLst/>
          </a:prstGeom>
        </p:spPr>
      </p:pic>
    </p:spTree>
    <p:extLst>
      <p:ext uri="{BB962C8B-B14F-4D97-AF65-F5344CB8AC3E}">
        <p14:creationId xmlns:p14="http://schemas.microsoft.com/office/powerpoint/2010/main" val="3516453521"/>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Unit Aims 2">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970E114F-7FA2-C687-D2CD-CD9EA3659D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5940465"/>
            <a:ext cx="5145931" cy="1619209"/>
          </a:xfrm>
          <a:prstGeom prst="rect">
            <a:avLst/>
          </a:prstGeom>
        </p:spPr>
      </p:pic>
      <p:pic>
        <p:nvPicPr>
          <p:cNvPr id="6" name="Picture 5">
            <a:extLst>
              <a:ext uri="{FF2B5EF4-FFF2-40B4-BE49-F238E27FC236}">
                <a16:creationId xmlns:a16="http://schemas.microsoft.com/office/drawing/2014/main" id="{291C2AF6-2B02-8B5F-18DA-CC58A9427F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7717" y="0"/>
            <a:ext cx="10702058" cy="7559675"/>
          </a:xfrm>
          <a:prstGeom prst="rect">
            <a:avLst/>
          </a:prstGeom>
        </p:spPr>
      </p:pic>
      <p:pic>
        <p:nvPicPr>
          <p:cNvPr id="3" name="Picture 2" descr="Shape&#10;&#10;Description automatically generated">
            <a:extLst>
              <a:ext uri="{FF2B5EF4-FFF2-40B4-BE49-F238E27FC236}">
                <a16:creationId xmlns:a16="http://schemas.microsoft.com/office/drawing/2014/main" id="{7166545F-8A6C-2FAE-0A47-0650438BE6D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0" y="0"/>
            <a:ext cx="9892275" cy="5996539"/>
          </a:xfrm>
          <a:prstGeom prst="rect">
            <a:avLst/>
          </a:prstGeom>
        </p:spPr>
      </p:pic>
    </p:spTree>
    <p:extLst>
      <p:ext uri="{BB962C8B-B14F-4D97-AF65-F5344CB8AC3E}">
        <p14:creationId xmlns:p14="http://schemas.microsoft.com/office/powerpoint/2010/main" val="33343233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Slide BG 8">
    <p:bg>
      <p:bgRef idx="1001">
        <a:schemeClr val="bg2"/>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spTree>
    <p:extLst>
      <p:ext uri="{BB962C8B-B14F-4D97-AF65-F5344CB8AC3E}">
        <p14:creationId xmlns:p14="http://schemas.microsoft.com/office/powerpoint/2010/main" val="384974206"/>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6_Slide BG 8">
    <p:bg>
      <p:bgRef idx="1001">
        <a:schemeClr val="bg2"/>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6" name="Picture 5" descr="Background pattern&#10;&#10;Description automatically generated">
            <a:extLst>
              <a:ext uri="{FF2B5EF4-FFF2-40B4-BE49-F238E27FC236}">
                <a16:creationId xmlns:a16="http://schemas.microsoft.com/office/drawing/2014/main" id="{F660F013-6DA1-D9BE-5608-415B75F3A2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45532"/>
            <a:ext cx="7947813" cy="5614143"/>
          </a:xfrm>
          <a:prstGeom prst="rect">
            <a:avLst/>
          </a:prstGeom>
        </p:spPr>
      </p:pic>
      <p:pic>
        <p:nvPicPr>
          <p:cNvPr id="3" name="Picture 2" descr="Shape&#10;&#10;Description automatically generated">
            <a:extLst>
              <a:ext uri="{FF2B5EF4-FFF2-40B4-BE49-F238E27FC236}">
                <a16:creationId xmlns:a16="http://schemas.microsoft.com/office/drawing/2014/main" id="{B6C706A8-0E53-A73B-C04F-284444E8B9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1985131" cy="1401416"/>
          </a:xfrm>
          <a:prstGeom prst="rect">
            <a:avLst/>
          </a:prstGeom>
        </p:spPr>
      </p:pic>
    </p:spTree>
    <p:extLst>
      <p:ext uri="{BB962C8B-B14F-4D97-AF65-F5344CB8AC3E}">
        <p14:creationId xmlns:p14="http://schemas.microsoft.com/office/powerpoint/2010/main" val="902615260"/>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Slide BG 8">
    <p:bg>
      <p:bgRef idx="1001">
        <a:schemeClr val="bg2"/>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6" name="Picture 5" descr="Background pattern&#10;&#10;Description automatically generated">
            <a:extLst>
              <a:ext uri="{FF2B5EF4-FFF2-40B4-BE49-F238E27FC236}">
                <a16:creationId xmlns:a16="http://schemas.microsoft.com/office/drawing/2014/main" id="{7807A973-C2D0-E8DC-27B9-6FB66EFB86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86480"/>
            <a:ext cx="5624761" cy="3973195"/>
          </a:xfrm>
          <a:prstGeom prst="rect">
            <a:avLst/>
          </a:prstGeom>
        </p:spPr>
      </p:pic>
    </p:spTree>
    <p:extLst>
      <p:ext uri="{BB962C8B-B14F-4D97-AF65-F5344CB8AC3E}">
        <p14:creationId xmlns:p14="http://schemas.microsoft.com/office/powerpoint/2010/main" val="1191144037"/>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9_Slide BG 8">
    <p:bg>
      <p:bgRef idx="1001">
        <a:schemeClr val="bg2"/>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6" name="Picture 5" descr="Background pattern&#10;&#10;Description automatically generated">
            <a:extLst>
              <a:ext uri="{FF2B5EF4-FFF2-40B4-BE49-F238E27FC236}">
                <a16:creationId xmlns:a16="http://schemas.microsoft.com/office/drawing/2014/main" id="{7807A973-C2D0-E8DC-27B9-6FB66EFB86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86480"/>
            <a:ext cx="5624761" cy="3973195"/>
          </a:xfrm>
          <a:prstGeom prst="rect">
            <a:avLst/>
          </a:prstGeom>
        </p:spPr>
      </p:pic>
    </p:spTree>
    <p:extLst>
      <p:ext uri="{BB962C8B-B14F-4D97-AF65-F5344CB8AC3E}">
        <p14:creationId xmlns:p14="http://schemas.microsoft.com/office/powerpoint/2010/main" val="3423924078"/>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3_Slide BG 8">
    <p:bg>
      <p:bgRef idx="1001">
        <a:schemeClr val="bg2"/>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6" name="Picture 5" descr="Background pattern&#10;&#10;Description automatically generated">
            <a:extLst>
              <a:ext uri="{FF2B5EF4-FFF2-40B4-BE49-F238E27FC236}">
                <a16:creationId xmlns:a16="http://schemas.microsoft.com/office/drawing/2014/main" id="{7807A973-C2D0-E8DC-27B9-6FB66EFB86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6161305"/>
            <a:ext cx="5303520" cy="1398370"/>
          </a:xfrm>
          <a:prstGeom prst="rect">
            <a:avLst/>
          </a:prstGeom>
        </p:spPr>
      </p:pic>
      <p:pic>
        <p:nvPicPr>
          <p:cNvPr id="3" name="Picture 2" descr="Shape&#10;&#10;Description automatically generated">
            <a:extLst>
              <a:ext uri="{FF2B5EF4-FFF2-40B4-BE49-F238E27FC236}">
                <a16:creationId xmlns:a16="http://schemas.microsoft.com/office/drawing/2014/main" id="{D3AF5477-0946-D74D-2A06-19AE47EF0FB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1531"/>
            <a:ext cx="10708417" cy="1163782"/>
          </a:xfrm>
          <a:prstGeom prst="rect">
            <a:avLst/>
          </a:prstGeom>
        </p:spPr>
      </p:pic>
    </p:spTree>
    <p:extLst>
      <p:ext uri="{BB962C8B-B14F-4D97-AF65-F5344CB8AC3E}">
        <p14:creationId xmlns:p14="http://schemas.microsoft.com/office/powerpoint/2010/main" val="845524314"/>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2_Slide BG 8">
    <p:bg>
      <p:bgRef idx="1001">
        <a:schemeClr val="bg2"/>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sp>
        <p:nvSpPr>
          <p:cNvPr id="6" name="Rectangle 7">
            <a:extLst>
              <a:ext uri="{FF2B5EF4-FFF2-40B4-BE49-F238E27FC236}">
                <a16:creationId xmlns:a16="http://schemas.microsoft.com/office/drawing/2014/main" id="{2FC31729-6BAE-57E3-59C1-36D0B31443B2}"/>
              </a:ext>
            </a:extLst>
          </p:cNvPr>
          <p:cNvSpPr/>
          <p:nvPr userDrawn="1"/>
        </p:nvSpPr>
        <p:spPr>
          <a:xfrm>
            <a:off x="590550" y="-2091"/>
            <a:ext cx="7868751" cy="7561766"/>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167161 w 7868751"/>
              <a:gd name="connsiteY3" fmla="*/ 7559675 h 7559675"/>
              <a:gd name="connsiteX4" fmla="*/ 0 w 7868751"/>
              <a:gd name="connsiteY4" fmla="*/ 0 h 7559675"/>
              <a:gd name="connsiteX0" fmla="*/ 0 w 7868751"/>
              <a:gd name="connsiteY0" fmla="*/ 0 h 7567109"/>
              <a:gd name="connsiteX1" fmla="*/ 7868751 w 7868751"/>
              <a:gd name="connsiteY1" fmla="*/ 0 h 7567109"/>
              <a:gd name="connsiteX2" fmla="*/ 6280583 w 7868751"/>
              <a:gd name="connsiteY2" fmla="*/ 7559675 h 7567109"/>
              <a:gd name="connsiteX3" fmla="*/ 22302 w 7868751"/>
              <a:gd name="connsiteY3" fmla="*/ 7567109 h 7567109"/>
              <a:gd name="connsiteX4" fmla="*/ 0 w 7868751"/>
              <a:gd name="connsiteY4" fmla="*/ 0 h 7567109"/>
              <a:gd name="connsiteX0" fmla="*/ 0 w 7868751"/>
              <a:gd name="connsiteY0" fmla="*/ 0 h 7559675"/>
              <a:gd name="connsiteX1" fmla="*/ 7868751 w 7868751"/>
              <a:gd name="connsiteY1" fmla="*/ 0 h 7559675"/>
              <a:gd name="connsiteX2" fmla="*/ 6280583 w 7868751"/>
              <a:gd name="connsiteY2" fmla="*/ 7559675 h 7559675"/>
              <a:gd name="connsiteX3" fmla="*/ 29736 w 7868751"/>
              <a:gd name="connsiteY3" fmla="*/ 7552241 h 7559675"/>
              <a:gd name="connsiteX4" fmla="*/ 0 w 7868751"/>
              <a:gd name="connsiteY4" fmla="*/ 0 h 7559675"/>
              <a:gd name="connsiteX0" fmla="*/ 0 w 7868751"/>
              <a:gd name="connsiteY0" fmla="*/ 0 h 7559675"/>
              <a:gd name="connsiteX1" fmla="*/ 7868751 w 7868751"/>
              <a:gd name="connsiteY1" fmla="*/ 0 h 7559675"/>
              <a:gd name="connsiteX2" fmla="*/ 6280583 w 7868751"/>
              <a:gd name="connsiteY2" fmla="*/ 7559675 h 7559675"/>
              <a:gd name="connsiteX3" fmla="*/ 14867 w 7868751"/>
              <a:gd name="connsiteY3" fmla="*/ 7552241 h 7559675"/>
              <a:gd name="connsiteX4" fmla="*/ 0 w 7868751"/>
              <a:gd name="connsiteY4" fmla="*/ 0 h 7559675"/>
              <a:gd name="connsiteX0" fmla="*/ 0 w 7868751"/>
              <a:gd name="connsiteY0" fmla="*/ 0 h 7561766"/>
              <a:gd name="connsiteX1" fmla="*/ 7868751 w 7868751"/>
              <a:gd name="connsiteY1" fmla="*/ 0 h 7561766"/>
              <a:gd name="connsiteX2" fmla="*/ 6280583 w 7868751"/>
              <a:gd name="connsiteY2" fmla="*/ 7559675 h 7561766"/>
              <a:gd name="connsiteX3" fmla="*/ 11692 w 7868751"/>
              <a:gd name="connsiteY3" fmla="*/ 7561766 h 7561766"/>
              <a:gd name="connsiteX4" fmla="*/ 0 w 7868751"/>
              <a:gd name="connsiteY4" fmla="*/ 0 h 756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8751" h="7561766">
                <a:moveTo>
                  <a:pt x="0" y="0"/>
                </a:moveTo>
                <a:lnTo>
                  <a:pt x="7868751" y="0"/>
                </a:lnTo>
                <a:lnTo>
                  <a:pt x="6280583" y="7559675"/>
                </a:lnTo>
                <a:lnTo>
                  <a:pt x="11692" y="7561766"/>
                </a:lnTo>
                <a:cubicBezTo>
                  <a:pt x="6736" y="5044352"/>
                  <a:pt x="4956" y="2517414"/>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227212572"/>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9_Slide BG 8">
    <p:bg>
      <p:bgRef idx="1001">
        <a:schemeClr val="bg2"/>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5" name="Picture 4" descr="Background pattern&#10;&#10;Description automatically generated">
            <a:extLst>
              <a:ext uri="{FF2B5EF4-FFF2-40B4-BE49-F238E27FC236}">
                <a16:creationId xmlns:a16="http://schemas.microsoft.com/office/drawing/2014/main" id="{B4B1301F-40E7-E9A0-BD69-A572FB2188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667786"/>
            <a:ext cx="6929449" cy="4891889"/>
          </a:xfrm>
          <a:prstGeom prst="rect">
            <a:avLst/>
          </a:prstGeom>
        </p:spPr>
      </p:pic>
    </p:spTree>
    <p:extLst>
      <p:ext uri="{BB962C8B-B14F-4D97-AF65-F5344CB8AC3E}">
        <p14:creationId xmlns:p14="http://schemas.microsoft.com/office/powerpoint/2010/main" val="3620174172"/>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1_Slide BG 8">
    <p:bg>
      <p:bgRef idx="1001">
        <a:schemeClr val="bg2"/>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sp>
        <p:nvSpPr>
          <p:cNvPr id="2" name="Rectangle 7">
            <a:extLst>
              <a:ext uri="{FF2B5EF4-FFF2-40B4-BE49-F238E27FC236}">
                <a16:creationId xmlns:a16="http://schemas.microsoft.com/office/drawing/2014/main" id="{51606280-9A14-3DFA-2E51-F35F248BF1EC}"/>
              </a:ext>
            </a:extLst>
          </p:cNvPr>
          <p:cNvSpPr/>
          <p:nvPr userDrawn="1"/>
        </p:nvSpPr>
        <p:spPr>
          <a:xfrm>
            <a:off x="2306081"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5" name="Picture 4" descr="Background pattern&#10;&#10;Description automatically generated">
            <a:extLst>
              <a:ext uri="{FF2B5EF4-FFF2-40B4-BE49-F238E27FC236}">
                <a16:creationId xmlns:a16="http://schemas.microsoft.com/office/drawing/2014/main" id="{B4B1301F-40E7-E9A0-BD69-A572FB2188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4545874"/>
            <a:ext cx="11582399" cy="3013801"/>
          </a:xfrm>
          <a:prstGeom prst="rect">
            <a:avLst/>
          </a:prstGeom>
        </p:spPr>
      </p:pic>
    </p:spTree>
    <p:extLst>
      <p:ext uri="{BB962C8B-B14F-4D97-AF65-F5344CB8AC3E}">
        <p14:creationId xmlns:p14="http://schemas.microsoft.com/office/powerpoint/2010/main" val="3086246088"/>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lide BG 8">
    <p:bg>
      <p:bgRef idx="1001">
        <a:schemeClr val="bg2"/>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spTree>
    <p:extLst>
      <p:ext uri="{BB962C8B-B14F-4D97-AF65-F5344CB8AC3E}">
        <p14:creationId xmlns:p14="http://schemas.microsoft.com/office/powerpoint/2010/main" val="1403901740"/>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Slide BG 8">
    <p:bg>
      <p:bgPr>
        <a:solidFill>
          <a:schemeClr val="accent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3" name="Picture 2" descr="Background pattern&#10;&#10;Description automatically generated">
            <a:extLst>
              <a:ext uri="{FF2B5EF4-FFF2-40B4-BE49-F238E27FC236}">
                <a16:creationId xmlns:a16="http://schemas.microsoft.com/office/drawing/2014/main" id="{FE54385C-9772-FF93-0988-0EDC25086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140031"/>
            <a:ext cx="9093542" cy="6419644"/>
          </a:xfrm>
          <a:prstGeom prst="rect">
            <a:avLst/>
          </a:prstGeom>
        </p:spPr>
      </p:pic>
    </p:spTree>
    <p:extLst>
      <p:ext uri="{BB962C8B-B14F-4D97-AF65-F5344CB8AC3E}">
        <p14:creationId xmlns:p14="http://schemas.microsoft.com/office/powerpoint/2010/main" val="146558185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Unit Aims 2">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970E114F-7FA2-C687-D2CD-CD9EA3659D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5736417"/>
            <a:ext cx="5794407" cy="1823257"/>
          </a:xfrm>
          <a:prstGeom prst="rect">
            <a:avLst/>
          </a:prstGeom>
        </p:spPr>
      </p:pic>
      <p:pic>
        <p:nvPicPr>
          <p:cNvPr id="3" name="Picture 2" descr="Shape&#10;&#10;Description automatically generated">
            <a:extLst>
              <a:ext uri="{FF2B5EF4-FFF2-40B4-BE49-F238E27FC236}">
                <a16:creationId xmlns:a16="http://schemas.microsoft.com/office/drawing/2014/main" id="{7166545F-8A6C-2FAE-0A47-0650438BE6D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0"/>
            <a:ext cx="9892275" cy="5996539"/>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CF489BFD-78CA-1664-2405-62C40F0944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03867" y="1039528"/>
            <a:ext cx="9235907" cy="6520147"/>
          </a:xfrm>
          <a:prstGeom prst="rect">
            <a:avLst/>
          </a:prstGeom>
        </p:spPr>
      </p:pic>
    </p:spTree>
    <p:extLst>
      <p:ext uri="{BB962C8B-B14F-4D97-AF65-F5344CB8AC3E}">
        <p14:creationId xmlns:p14="http://schemas.microsoft.com/office/powerpoint/2010/main" val="521950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Slide BG 8">
    <p:bg>
      <p:bgPr>
        <a:solidFill>
          <a:schemeClr val="accent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7" name="Picture 6" descr="Background pattern&#10;&#10;Description automatically generated">
            <a:extLst>
              <a:ext uri="{FF2B5EF4-FFF2-40B4-BE49-F238E27FC236}">
                <a16:creationId xmlns:a16="http://schemas.microsoft.com/office/drawing/2014/main" id="{58DF90ED-4E4D-6558-1C2C-4C26BDBC4F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44320"/>
            <a:ext cx="8515800" cy="6015355"/>
          </a:xfrm>
          <a:prstGeom prst="rect">
            <a:avLst/>
          </a:prstGeom>
        </p:spPr>
      </p:pic>
    </p:spTree>
    <p:extLst>
      <p:ext uri="{BB962C8B-B14F-4D97-AF65-F5344CB8AC3E}">
        <p14:creationId xmlns:p14="http://schemas.microsoft.com/office/powerpoint/2010/main" val="4056676620"/>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7_Slide BG 8">
    <p:bg>
      <p:bgRef idx="1001">
        <a:schemeClr val="bg1"/>
      </p:bgRef>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24253"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3" name="Picture 2" descr="Shape&#10;&#10;Description automatically generated">
            <a:extLst>
              <a:ext uri="{FF2B5EF4-FFF2-40B4-BE49-F238E27FC236}">
                <a16:creationId xmlns:a16="http://schemas.microsoft.com/office/drawing/2014/main" id="{C50E69BF-7835-E196-4C07-3D0C8C8366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0708417" cy="1247775"/>
          </a:xfrm>
          <a:prstGeom prst="rect">
            <a:avLst/>
          </a:prstGeom>
        </p:spPr>
      </p:pic>
      <p:pic>
        <p:nvPicPr>
          <p:cNvPr id="8" name="Picture 7">
            <a:extLst>
              <a:ext uri="{FF2B5EF4-FFF2-40B4-BE49-F238E27FC236}">
                <a16:creationId xmlns:a16="http://schemas.microsoft.com/office/drawing/2014/main" id="{962B2CB3-18E6-9351-7D78-0588B6F131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30" y="3667125"/>
            <a:ext cx="5513868" cy="3892550"/>
          </a:xfrm>
          <a:prstGeom prst="rect">
            <a:avLst/>
          </a:prstGeom>
        </p:spPr>
      </p:pic>
    </p:spTree>
    <p:extLst>
      <p:ext uri="{BB962C8B-B14F-4D97-AF65-F5344CB8AC3E}">
        <p14:creationId xmlns:p14="http://schemas.microsoft.com/office/powerpoint/2010/main" val="3595976013"/>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7_Slide BG 8">
    <p:bg>
      <p:bgPr>
        <a:solidFill>
          <a:schemeClr val="accent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6522280" y="-1"/>
            <a:ext cx="6919945" cy="756386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4497"/>
              <a:gd name="connsiteX1" fmla="*/ 7516409 w 7516409"/>
              <a:gd name="connsiteY1" fmla="*/ 631 h 7564497"/>
              <a:gd name="connsiteX2" fmla="*/ 5906799 w 7516409"/>
              <a:gd name="connsiteY2" fmla="*/ 7564496 h 7564497"/>
              <a:gd name="connsiteX3" fmla="*/ 472154 w 7516409"/>
              <a:gd name="connsiteY3" fmla="*/ 7401902 h 7564497"/>
              <a:gd name="connsiteX4" fmla="*/ 0 w 7516409"/>
              <a:gd name="connsiteY4" fmla="*/ 0 h 7564497"/>
              <a:gd name="connsiteX0" fmla="*/ 0 w 7516409"/>
              <a:gd name="connsiteY0" fmla="*/ 0 h 7564496"/>
              <a:gd name="connsiteX1" fmla="*/ 7516409 w 7516409"/>
              <a:gd name="connsiteY1" fmla="*/ 631 h 7564496"/>
              <a:gd name="connsiteX2" fmla="*/ 5906799 w 7516409"/>
              <a:gd name="connsiteY2" fmla="*/ 7564496 h 7564496"/>
              <a:gd name="connsiteX3" fmla="*/ 589399 w 7516409"/>
              <a:gd name="connsiteY3" fmla="*/ 7554302 h 7564496"/>
              <a:gd name="connsiteX4" fmla="*/ 0 w 7516409"/>
              <a:gd name="connsiteY4" fmla="*/ 0 h 7564496"/>
              <a:gd name="connsiteX0" fmla="*/ 207868 w 6927014"/>
              <a:gd name="connsiteY0" fmla="*/ 491739 h 7563865"/>
              <a:gd name="connsiteX1" fmla="*/ 6927014 w 6927014"/>
              <a:gd name="connsiteY1" fmla="*/ 0 h 7563865"/>
              <a:gd name="connsiteX2" fmla="*/ 5317404 w 6927014"/>
              <a:gd name="connsiteY2" fmla="*/ 7563865 h 7563865"/>
              <a:gd name="connsiteX3" fmla="*/ 4 w 6927014"/>
              <a:gd name="connsiteY3" fmla="*/ 7553671 h 7563865"/>
              <a:gd name="connsiteX4" fmla="*/ 207868 w 6927014"/>
              <a:gd name="connsiteY4" fmla="*/ 491739 h 7563865"/>
              <a:gd name="connsiteX0" fmla="*/ 8621 w 6927083"/>
              <a:gd name="connsiteY0" fmla="*/ 11093 h 7563865"/>
              <a:gd name="connsiteX1" fmla="*/ 6927083 w 6927083"/>
              <a:gd name="connsiteY1" fmla="*/ 0 h 7563865"/>
              <a:gd name="connsiteX2" fmla="*/ 5317473 w 6927083"/>
              <a:gd name="connsiteY2" fmla="*/ 7563865 h 7563865"/>
              <a:gd name="connsiteX3" fmla="*/ 73 w 6927083"/>
              <a:gd name="connsiteY3" fmla="*/ 7553671 h 7563865"/>
              <a:gd name="connsiteX4" fmla="*/ 8621 w 6927083"/>
              <a:gd name="connsiteY4" fmla="*/ 11093 h 7563865"/>
              <a:gd name="connsiteX0" fmla="*/ 49844 w 6927026"/>
              <a:gd name="connsiteY0" fmla="*/ 93643 h 7563865"/>
              <a:gd name="connsiteX1" fmla="*/ 6927026 w 6927026"/>
              <a:gd name="connsiteY1" fmla="*/ 0 h 7563865"/>
              <a:gd name="connsiteX2" fmla="*/ 5317416 w 6927026"/>
              <a:gd name="connsiteY2" fmla="*/ 7563865 h 7563865"/>
              <a:gd name="connsiteX3" fmla="*/ 16 w 6927026"/>
              <a:gd name="connsiteY3" fmla="*/ 7553671 h 7563865"/>
              <a:gd name="connsiteX4" fmla="*/ 49844 w 6927026"/>
              <a:gd name="connsiteY4" fmla="*/ 93643 h 7563865"/>
              <a:gd name="connsiteX0" fmla="*/ 11780 w 6927067"/>
              <a:gd name="connsiteY0" fmla="*/ 4743 h 7563865"/>
              <a:gd name="connsiteX1" fmla="*/ 6927067 w 6927067"/>
              <a:gd name="connsiteY1" fmla="*/ 0 h 7563865"/>
              <a:gd name="connsiteX2" fmla="*/ 5317457 w 6927067"/>
              <a:gd name="connsiteY2" fmla="*/ 7563865 h 7563865"/>
              <a:gd name="connsiteX3" fmla="*/ 57 w 6927067"/>
              <a:gd name="connsiteY3" fmla="*/ 7553671 h 7563865"/>
              <a:gd name="connsiteX4" fmla="*/ 11780 w 6927067"/>
              <a:gd name="connsiteY4" fmla="*/ 4743 h 7563865"/>
              <a:gd name="connsiteX0" fmla="*/ 0 w 6915287"/>
              <a:gd name="connsiteY0" fmla="*/ 4743 h 7563865"/>
              <a:gd name="connsiteX1" fmla="*/ 6915287 w 6915287"/>
              <a:gd name="connsiteY1" fmla="*/ 0 h 7563865"/>
              <a:gd name="connsiteX2" fmla="*/ 5305677 w 6915287"/>
              <a:gd name="connsiteY2" fmla="*/ 7563865 h 7563865"/>
              <a:gd name="connsiteX3" fmla="*/ 58135 w 6915287"/>
              <a:gd name="connsiteY3" fmla="*/ 7531446 h 7563865"/>
              <a:gd name="connsiteX4" fmla="*/ 0 w 6915287"/>
              <a:gd name="connsiteY4" fmla="*/ 4743 h 7563865"/>
              <a:gd name="connsiteX0" fmla="*/ 5475 w 6920762"/>
              <a:gd name="connsiteY0" fmla="*/ 4743 h 7563865"/>
              <a:gd name="connsiteX1" fmla="*/ 6920762 w 6920762"/>
              <a:gd name="connsiteY1" fmla="*/ 0 h 7563865"/>
              <a:gd name="connsiteX2" fmla="*/ 5311152 w 6920762"/>
              <a:gd name="connsiteY2" fmla="*/ 7563865 h 7563865"/>
              <a:gd name="connsiteX3" fmla="*/ 102 w 6920762"/>
              <a:gd name="connsiteY3" fmla="*/ 7563196 h 7563865"/>
              <a:gd name="connsiteX4" fmla="*/ 5475 w 6920762"/>
              <a:gd name="connsiteY4" fmla="*/ 4743 h 756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0762" h="7563865">
                <a:moveTo>
                  <a:pt x="5475" y="4743"/>
                </a:moveTo>
                <a:lnTo>
                  <a:pt x="6920762" y="0"/>
                </a:lnTo>
                <a:lnTo>
                  <a:pt x="5311152" y="7563865"/>
                </a:lnTo>
                <a:lnTo>
                  <a:pt x="102" y="7563196"/>
                </a:lnTo>
                <a:cubicBezTo>
                  <a:pt x="-956" y="5041188"/>
                  <a:pt x="6533" y="2526751"/>
                  <a:pt x="5475" y="474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7" name="Picture 6" descr="Background pattern&#10;&#10;Description automatically generated">
            <a:extLst>
              <a:ext uri="{FF2B5EF4-FFF2-40B4-BE49-F238E27FC236}">
                <a16:creationId xmlns:a16="http://schemas.microsoft.com/office/drawing/2014/main" id="{58DF90ED-4E4D-6558-1C2C-4C26BDBC4F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54923"/>
            <a:ext cx="6801977" cy="4804752"/>
          </a:xfrm>
          <a:prstGeom prst="rect">
            <a:avLst/>
          </a:prstGeom>
        </p:spPr>
      </p:pic>
    </p:spTree>
    <p:extLst>
      <p:ext uri="{BB962C8B-B14F-4D97-AF65-F5344CB8AC3E}">
        <p14:creationId xmlns:p14="http://schemas.microsoft.com/office/powerpoint/2010/main" val="2868270"/>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Slide BG 8">
    <p:bg>
      <p:bgPr>
        <a:solidFill>
          <a:schemeClr val="accent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a:off x="0"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3" name="Picture 2" descr="A picture containing text&#10;&#10;Description automatically generated">
            <a:extLst>
              <a:ext uri="{FF2B5EF4-FFF2-40B4-BE49-F238E27FC236}">
                <a16:creationId xmlns:a16="http://schemas.microsoft.com/office/drawing/2014/main" id="{D536F7D3-08F7-6C3C-2F5C-3BA557B554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167051"/>
            <a:ext cx="4805714" cy="3392624"/>
          </a:xfrm>
          <a:prstGeom prst="rect">
            <a:avLst/>
          </a:prstGeom>
        </p:spPr>
      </p:pic>
    </p:spTree>
    <p:extLst>
      <p:ext uri="{BB962C8B-B14F-4D97-AF65-F5344CB8AC3E}">
        <p14:creationId xmlns:p14="http://schemas.microsoft.com/office/powerpoint/2010/main" val="594942603"/>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0_Slide BG 8">
    <p:bg>
      <p:bgPr>
        <a:solidFill>
          <a:schemeClr val="accent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1FCBFBB-32C1-7CA9-6F9F-7F2E3C2123EC}"/>
              </a:ext>
            </a:extLst>
          </p:cNvPr>
          <p:cNvSpPr/>
          <p:nvPr userDrawn="1"/>
        </p:nvSpPr>
        <p:spPr>
          <a:xfrm rot="10800000">
            <a:off x="5936128" y="-1530"/>
            <a:ext cx="7515522" cy="7566025"/>
          </a:xfrm>
          <a:custGeom>
            <a:avLst/>
            <a:gdLst>
              <a:gd name="connsiteX0" fmla="*/ 0 w 5053264"/>
              <a:gd name="connsiteY0" fmla="*/ 0 h 7559675"/>
              <a:gd name="connsiteX1" fmla="*/ 5053264 w 5053264"/>
              <a:gd name="connsiteY1" fmla="*/ 0 h 7559675"/>
              <a:gd name="connsiteX2" fmla="*/ 5053264 w 5053264"/>
              <a:gd name="connsiteY2" fmla="*/ 7559675 h 7559675"/>
              <a:gd name="connsiteX3" fmla="*/ 0 w 5053264"/>
              <a:gd name="connsiteY3" fmla="*/ 7559675 h 7559675"/>
              <a:gd name="connsiteX4" fmla="*/ 0 w 5053264"/>
              <a:gd name="connsiteY4" fmla="*/ 0 h 7559675"/>
              <a:gd name="connsiteX0" fmla="*/ 0 w 6701590"/>
              <a:gd name="connsiteY0" fmla="*/ 0 h 7559675"/>
              <a:gd name="connsiteX1" fmla="*/ 6701590 w 6701590"/>
              <a:gd name="connsiteY1" fmla="*/ 0 h 7559675"/>
              <a:gd name="connsiteX2" fmla="*/ 5053264 w 6701590"/>
              <a:gd name="connsiteY2" fmla="*/ 7559675 h 7559675"/>
              <a:gd name="connsiteX3" fmla="*/ 0 w 6701590"/>
              <a:gd name="connsiteY3" fmla="*/ 7559675 h 7559675"/>
              <a:gd name="connsiteX4" fmla="*/ 0 w 6701590"/>
              <a:gd name="connsiteY4" fmla="*/ 0 h 7559675"/>
              <a:gd name="connsiteX0" fmla="*/ 0 w 6701590"/>
              <a:gd name="connsiteY0" fmla="*/ 0 h 7559675"/>
              <a:gd name="connsiteX1" fmla="*/ 6701590 w 6701590"/>
              <a:gd name="connsiteY1" fmla="*/ 0 h 7559675"/>
              <a:gd name="connsiteX2" fmla="*/ 5113422 w 6701590"/>
              <a:gd name="connsiteY2" fmla="*/ 7559675 h 7559675"/>
              <a:gd name="connsiteX3" fmla="*/ 0 w 6701590"/>
              <a:gd name="connsiteY3" fmla="*/ 7559675 h 7559675"/>
              <a:gd name="connsiteX4" fmla="*/ 0 w 6701590"/>
              <a:gd name="connsiteY4" fmla="*/ 0 h 7559675"/>
              <a:gd name="connsiteX0" fmla="*/ 0 w 7521861"/>
              <a:gd name="connsiteY0" fmla="*/ 13447 h 7573122"/>
              <a:gd name="connsiteX1" fmla="*/ 7521861 w 7521861"/>
              <a:gd name="connsiteY1" fmla="*/ 0 h 7573122"/>
              <a:gd name="connsiteX2" fmla="*/ 5113422 w 7521861"/>
              <a:gd name="connsiteY2" fmla="*/ 7573122 h 7573122"/>
              <a:gd name="connsiteX3" fmla="*/ 0 w 7521861"/>
              <a:gd name="connsiteY3" fmla="*/ 7573122 h 7573122"/>
              <a:gd name="connsiteX4" fmla="*/ 0 w 7521861"/>
              <a:gd name="connsiteY4" fmla="*/ 13447 h 7573122"/>
              <a:gd name="connsiteX0" fmla="*/ 0 w 7521861"/>
              <a:gd name="connsiteY0" fmla="*/ 13447 h 7586569"/>
              <a:gd name="connsiteX1" fmla="*/ 7521861 w 7521861"/>
              <a:gd name="connsiteY1" fmla="*/ 0 h 7586569"/>
              <a:gd name="connsiteX2" fmla="*/ 5906799 w 7521861"/>
              <a:gd name="connsiteY2" fmla="*/ 7586569 h 7586569"/>
              <a:gd name="connsiteX3" fmla="*/ 0 w 7521861"/>
              <a:gd name="connsiteY3" fmla="*/ 7573122 h 7586569"/>
              <a:gd name="connsiteX4" fmla="*/ 0 w 7521861"/>
              <a:gd name="connsiteY4" fmla="*/ 13447 h 7586569"/>
              <a:gd name="connsiteX0" fmla="*/ 0 w 7513234"/>
              <a:gd name="connsiteY0" fmla="*/ 0 h 7573122"/>
              <a:gd name="connsiteX1" fmla="*/ 7513234 w 7513234"/>
              <a:gd name="connsiteY1" fmla="*/ 3806 h 7573122"/>
              <a:gd name="connsiteX2" fmla="*/ 5906799 w 7513234"/>
              <a:gd name="connsiteY2" fmla="*/ 7573122 h 7573122"/>
              <a:gd name="connsiteX3" fmla="*/ 0 w 7513234"/>
              <a:gd name="connsiteY3" fmla="*/ 7559675 h 7573122"/>
              <a:gd name="connsiteX4" fmla="*/ 0 w 7513234"/>
              <a:gd name="connsiteY4" fmla="*/ 0 h 7573122"/>
              <a:gd name="connsiteX0" fmla="*/ 0 w 7513234"/>
              <a:gd name="connsiteY0" fmla="*/ 0 h 7564496"/>
              <a:gd name="connsiteX1" fmla="*/ 7513234 w 7513234"/>
              <a:gd name="connsiteY1" fmla="*/ 3806 h 7564496"/>
              <a:gd name="connsiteX2" fmla="*/ 5906799 w 7513234"/>
              <a:gd name="connsiteY2" fmla="*/ 7564496 h 7564496"/>
              <a:gd name="connsiteX3" fmla="*/ 0 w 7513234"/>
              <a:gd name="connsiteY3" fmla="*/ 7559675 h 7564496"/>
              <a:gd name="connsiteX4" fmla="*/ 0 w 7513234"/>
              <a:gd name="connsiteY4" fmla="*/ 0 h 7564496"/>
              <a:gd name="connsiteX0" fmla="*/ 0 w 7516409"/>
              <a:gd name="connsiteY0" fmla="*/ 0 h 7564496"/>
              <a:gd name="connsiteX1" fmla="*/ 7516409 w 7516409"/>
              <a:gd name="connsiteY1" fmla="*/ 631 h 7564496"/>
              <a:gd name="connsiteX2" fmla="*/ 5906799 w 7516409"/>
              <a:gd name="connsiteY2" fmla="*/ 7564496 h 7564496"/>
              <a:gd name="connsiteX3" fmla="*/ 0 w 7516409"/>
              <a:gd name="connsiteY3" fmla="*/ 7559675 h 7564496"/>
              <a:gd name="connsiteX4" fmla="*/ 0 w 7516409"/>
              <a:gd name="connsiteY4" fmla="*/ 0 h 7564496"/>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 name="connsiteX0" fmla="*/ 0 w 7516409"/>
              <a:gd name="connsiteY0" fmla="*/ 0 h 7566025"/>
              <a:gd name="connsiteX1" fmla="*/ 7516409 w 7516409"/>
              <a:gd name="connsiteY1" fmla="*/ 631 h 7566025"/>
              <a:gd name="connsiteX2" fmla="*/ 5906799 w 7516409"/>
              <a:gd name="connsiteY2" fmla="*/ 7564496 h 7566025"/>
              <a:gd name="connsiteX3" fmla="*/ 3175 w 7516409"/>
              <a:gd name="connsiteY3" fmla="*/ 7566025 h 7566025"/>
              <a:gd name="connsiteX4" fmla="*/ 0 w 7516409"/>
              <a:gd name="connsiteY4" fmla="*/ 0 h 7566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09" h="7566025">
                <a:moveTo>
                  <a:pt x="0" y="0"/>
                </a:moveTo>
                <a:lnTo>
                  <a:pt x="7516409" y="631"/>
                </a:lnTo>
                <a:lnTo>
                  <a:pt x="5906799" y="7564496"/>
                </a:lnTo>
                <a:lnTo>
                  <a:pt x="3175" y="7566025"/>
                </a:lnTo>
                <a:cubicBezTo>
                  <a:pt x="2117" y="5044017"/>
                  <a:pt x="1058" y="2522008"/>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45">
              <a:solidFill>
                <a:schemeClr val="bg1"/>
              </a:solidFill>
            </a:endParaRPr>
          </a:p>
        </p:txBody>
      </p:sp>
      <p:pic>
        <p:nvPicPr>
          <p:cNvPr id="6" name="Picture 5" descr="Background pattern&#10;&#10;Description automatically generated">
            <a:extLst>
              <a:ext uri="{FF2B5EF4-FFF2-40B4-BE49-F238E27FC236}">
                <a16:creationId xmlns:a16="http://schemas.microsoft.com/office/drawing/2014/main" id="{8D54CE1B-CAA1-904F-05CF-30697D7834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645920"/>
            <a:ext cx="8371967" cy="5913755"/>
          </a:xfrm>
          <a:prstGeom prst="rect">
            <a:avLst/>
          </a:prstGeom>
        </p:spPr>
      </p:pic>
      <p:sp>
        <p:nvSpPr>
          <p:cNvPr id="5" name="Rectangle 1">
            <a:extLst>
              <a:ext uri="{FF2B5EF4-FFF2-40B4-BE49-F238E27FC236}">
                <a16:creationId xmlns:a16="http://schemas.microsoft.com/office/drawing/2014/main" id="{8CD3A56B-09BE-CDFA-AF6C-DF5D6296AF91}"/>
              </a:ext>
            </a:extLst>
          </p:cNvPr>
          <p:cNvSpPr/>
          <p:nvPr userDrawn="1"/>
        </p:nvSpPr>
        <p:spPr>
          <a:xfrm>
            <a:off x="0" y="0"/>
            <a:ext cx="13454253" cy="174917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 name="connsiteX0" fmla="*/ 11151 w 13439775"/>
              <a:gd name="connsiteY0" fmla="*/ 646771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11151 w 13439775"/>
              <a:gd name="connsiteY4" fmla="*/ 646771 h 2357438"/>
              <a:gd name="connsiteX0" fmla="*/ 11151 w 13439775"/>
              <a:gd name="connsiteY0" fmla="*/ 33454 h 1744121"/>
              <a:gd name="connsiteX1" fmla="*/ 13428624 w 13439775"/>
              <a:gd name="connsiteY1" fmla="*/ 0 h 1744121"/>
              <a:gd name="connsiteX2" fmla="*/ 13439775 w 13439775"/>
              <a:gd name="connsiteY2" fmla="*/ 572546 h 1744121"/>
              <a:gd name="connsiteX3" fmla="*/ 0 w 13439775"/>
              <a:gd name="connsiteY3" fmla="*/ 1744121 h 1744121"/>
              <a:gd name="connsiteX4" fmla="*/ 11151 w 13439775"/>
              <a:gd name="connsiteY4" fmla="*/ 33454 h 1744121"/>
              <a:gd name="connsiteX0" fmla="*/ 4801 w 13439775"/>
              <a:gd name="connsiteY0" fmla="*/ 0 h 1745592"/>
              <a:gd name="connsiteX1" fmla="*/ 13428624 w 13439775"/>
              <a:gd name="connsiteY1" fmla="*/ 1471 h 1745592"/>
              <a:gd name="connsiteX2" fmla="*/ 13439775 w 13439775"/>
              <a:gd name="connsiteY2" fmla="*/ 574017 h 1745592"/>
              <a:gd name="connsiteX3" fmla="*/ 0 w 13439775"/>
              <a:gd name="connsiteY3" fmla="*/ 1745592 h 1745592"/>
              <a:gd name="connsiteX4" fmla="*/ 4801 w 13439775"/>
              <a:gd name="connsiteY4" fmla="*/ 0 h 1745592"/>
              <a:gd name="connsiteX0" fmla="*/ 4801 w 13439775"/>
              <a:gd name="connsiteY0" fmla="*/ 0 h 1745592"/>
              <a:gd name="connsiteX1" fmla="*/ 13434974 w 13439775"/>
              <a:gd name="connsiteY1" fmla="*/ 1471 h 1745592"/>
              <a:gd name="connsiteX2" fmla="*/ 13439775 w 13439775"/>
              <a:gd name="connsiteY2" fmla="*/ 574017 h 1745592"/>
              <a:gd name="connsiteX3" fmla="*/ 0 w 13439775"/>
              <a:gd name="connsiteY3" fmla="*/ 1745592 h 1745592"/>
              <a:gd name="connsiteX4" fmla="*/ 4801 w 13439775"/>
              <a:gd name="connsiteY4" fmla="*/ 0 h 1745592"/>
              <a:gd name="connsiteX0" fmla="*/ 4801 w 13439775"/>
              <a:gd name="connsiteY0" fmla="*/ 1704 h 1747296"/>
              <a:gd name="connsiteX1" fmla="*/ 13438149 w 13439775"/>
              <a:gd name="connsiteY1" fmla="*/ 0 h 1747296"/>
              <a:gd name="connsiteX2" fmla="*/ 13439775 w 13439775"/>
              <a:gd name="connsiteY2" fmla="*/ 575721 h 1747296"/>
              <a:gd name="connsiteX3" fmla="*/ 0 w 13439775"/>
              <a:gd name="connsiteY3" fmla="*/ 1747296 h 1747296"/>
              <a:gd name="connsiteX4" fmla="*/ 4801 w 13439775"/>
              <a:gd name="connsiteY4" fmla="*/ 1704 h 17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1747296">
                <a:moveTo>
                  <a:pt x="4801" y="1704"/>
                </a:moveTo>
                <a:lnTo>
                  <a:pt x="13438149" y="0"/>
                </a:lnTo>
                <a:cubicBezTo>
                  <a:pt x="13439749" y="190849"/>
                  <a:pt x="13438175" y="384872"/>
                  <a:pt x="13439775" y="575721"/>
                </a:cubicBezTo>
                <a:lnTo>
                  <a:pt x="0" y="1747296"/>
                </a:lnTo>
                <a:cubicBezTo>
                  <a:pt x="1600" y="1165432"/>
                  <a:pt x="3201" y="583568"/>
                  <a:pt x="4801" y="170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405073276"/>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lide BG 9">
    <p:bg>
      <p:bgPr>
        <a:solidFill>
          <a:schemeClr val="accent1"/>
        </a:solidFill>
        <a:effectLst/>
      </p:bgPr>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93580"/>
            <a:ext cx="4484831" cy="3166095"/>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13205E79-5C6E-EBD8-AD85-8024C6F78F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2120281" y="1846135"/>
            <a:ext cx="1319493" cy="5713540"/>
          </a:xfrm>
          <a:prstGeom prst="rect">
            <a:avLst/>
          </a:prstGeom>
        </p:spPr>
      </p:pic>
    </p:spTree>
    <p:extLst>
      <p:ext uri="{BB962C8B-B14F-4D97-AF65-F5344CB8AC3E}">
        <p14:creationId xmlns:p14="http://schemas.microsoft.com/office/powerpoint/2010/main" val="1774787055"/>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Slide BG 9">
    <p:bg>
      <p:bgPr>
        <a:solidFill>
          <a:schemeClr val="accent1"/>
        </a:solidFill>
        <a:effectLst/>
      </p:bgPr>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84500"/>
            <a:ext cx="6480818" cy="4575175"/>
          </a:xfrm>
          <a:prstGeom prst="rect">
            <a:avLst/>
          </a:prstGeom>
        </p:spPr>
      </p:pic>
      <p:pic>
        <p:nvPicPr>
          <p:cNvPr id="5" name="Picture 4">
            <a:extLst>
              <a:ext uri="{FF2B5EF4-FFF2-40B4-BE49-F238E27FC236}">
                <a16:creationId xmlns:a16="http://schemas.microsoft.com/office/drawing/2014/main" id="{295C7381-2F39-DDB4-3D4C-244EC909FC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7717" y="0"/>
            <a:ext cx="10702058" cy="7559675"/>
          </a:xfrm>
          <a:prstGeom prst="rect">
            <a:avLst/>
          </a:prstGeom>
        </p:spPr>
      </p:pic>
    </p:spTree>
    <p:extLst>
      <p:ext uri="{BB962C8B-B14F-4D97-AF65-F5344CB8AC3E}">
        <p14:creationId xmlns:p14="http://schemas.microsoft.com/office/powerpoint/2010/main" val="1559616327"/>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Slide BG 9">
    <p:bg>
      <p:bgPr>
        <a:solidFill>
          <a:schemeClr val="accent1"/>
        </a:solidFill>
        <a:effectLst/>
      </p:bgPr>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4468745"/>
            <a:ext cx="11016763" cy="3090930"/>
          </a:xfrm>
          <a:prstGeom prst="rect">
            <a:avLst/>
          </a:prstGeom>
        </p:spPr>
      </p:pic>
      <p:sp>
        <p:nvSpPr>
          <p:cNvPr id="6" name="Rectangle 1">
            <a:extLst>
              <a:ext uri="{FF2B5EF4-FFF2-40B4-BE49-F238E27FC236}">
                <a16:creationId xmlns:a16="http://schemas.microsoft.com/office/drawing/2014/main" id="{3DC68310-A3D1-57EF-A784-C84EF418795D}"/>
              </a:ext>
            </a:extLst>
          </p:cNvPr>
          <p:cNvSpPr/>
          <p:nvPr userDrawn="1"/>
        </p:nvSpPr>
        <p:spPr>
          <a:xfrm>
            <a:off x="-1" y="1"/>
            <a:ext cx="13439775" cy="2357438"/>
          </a:xfrm>
          <a:custGeom>
            <a:avLst/>
            <a:gdLst>
              <a:gd name="connsiteX0" fmla="*/ 0 w 13439775"/>
              <a:gd name="connsiteY0" fmla="*/ 0 h 2357438"/>
              <a:gd name="connsiteX1" fmla="*/ 13439775 w 13439775"/>
              <a:gd name="connsiteY1" fmla="*/ 0 h 2357438"/>
              <a:gd name="connsiteX2" fmla="*/ 13439775 w 13439775"/>
              <a:gd name="connsiteY2" fmla="*/ 2357438 h 2357438"/>
              <a:gd name="connsiteX3" fmla="*/ 0 w 13439775"/>
              <a:gd name="connsiteY3" fmla="*/ 2357438 h 2357438"/>
              <a:gd name="connsiteX4" fmla="*/ 0 w 13439775"/>
              <a:gd name="connsiteY4" fmla="*/ 0 h 2357438"/>
              <a:gd name="connsiteX0" fmla="*/ 0 w 13439775"/>
              <a:gd name="connsiteY0" fmla="*/ 0 h 2357438"/>
              <a:gd name="connsiteX1" fmla="*/ 13439775 w 13439775"/>
              <a:gd name="connsiteY1" fmla="*/ 0 h 2357438"/>
              <a:gd name="connsiteX2" fmla="*/ 13439775 w 13439775"/>
              <a:gd name="connsiteY2" fmla="*/ 1185863 h 2357438"/>
              <a:gd name="connsiteX3" fmla="*/ 0 w 13439775"/>
              <a:gd name="connsiteY3" fmla="*/ 2357438 h 2357438"/>
              <a:gd name="connsiteX4" fmla="*/ 0 w 13439775"/>
              <a:gd name="connsiteY4" fmla="*/ 0 h 2357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9775" h="2357438">
                <a:moveTo>
                  <a:pt x="0" y="0"/>
                </a:moveTo>
                <a:lnTo>
                  <a:pt x="13439775" y="0"/>
                </a:lnTo>
                <a:lnTo>
                  <a:pt x="13439775" y="1185863"/>
                </a:lnTo>
                <a:lnTo>
                  <a:pt x="0" y="235743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295C7381-2F39-DDB4-3D4C-244EC909FC2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10876085" y="108496"/>
            <a:ext cx="2563689" cy="7451179"/>
          </a:xfrm>
          <a:prstGeom prst="rect">
            <a:avLst/>
          </a:prstGeom>
        </p:spPr>
      </p:pic>
    </p:spTree>
    <p:extLst>
      <p:ext uri="{BB962C8B-B14F-4D97-AF65-F5344CB8AC3E}">
        <p14:creationId xmlns:p14="http://schemas.microsoft.com/office/powerpoint/2010/main" val="2859164133"/>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Slide BG 9">
    <p:bg>
      <p:bgRef idx="1001">
        <a:schemeClr val="bg2"/>
      </p:bgRef>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84500"/>
            <a:ext cx="6480818" cy="4575175"/>
          </a:xfrm>
          <a:prstGeom prst="rect">
            <a:avLst/>
          </a:prstGeom>
        </p:spPr>
      </p:pic>
      <p:pic>
        <p:nvPicPr>
          <p:cNvPr id="5" name="Picture 4">
            <a:extLst>
              <a:ext uri="{FF2B5EF4-FFF2-40B4-BE49-F238E27FC236}">
                <a16:creationId xmlns:a16="http://schemas.microsoft.com/office/drawing/2014/main" id="{295C7381-2F39-DDB4-3D4C-244EC909FC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7717" y="0"/>
            <a:ext cx="10702058" cy="7559675"/>
          </a:xfrm>
          <a:prstGeom prst="rect">
            <a:avLst/>
          </a:prstGeom>
        </p:spPr>
      </p:pic>
      <p:pic>
        <p:nvPicPr>
          <p:cNvPr id="3" name="Picture 2" descr="Shape&#10;&#10;Description automatically generated">
            <a:extLst>
              <a:ext uri="{FF2B5EF4-FFF2-40B4-BE49-F238E27FC236}">
                <a16:creationId xmlns:a16="http://schemas.microsoft.com/office/drawing/2014/main" id="{B845B9AA-C670-941B-9144-46A17DEEB12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531036" cy="5316583"/>
          </a:xfrm>
          <a:prstGeom prst="rect">
            <a:avLst/>
          </a:prstGeom>
        </p:spPr>
      </p:pic>
    </p:spTree>
    <p:extLst>
      <p:ext uri="{BB962C8B-B14F-4D97-AF65-F5344CB8AC3E}">
        <p14:creationId xmlns:p14="http://schemas.microsoft.com/office/powerpoint/2010/main" val="4151011346"/>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_Slide BG 9">
    <p:bg>
      <p:bgRef idx="1001">
        <a:schemeClr val="bg1"/>
      </p:bgRef>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6312F924-2CCA-3ED6-1E3B-2A912085A3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84500"/>
            <a:ext cx="6480818" cy="457517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D97AC16C-6BC1-6DF5-3663-221A9E45B1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31357" y="0"/>
            <a:ext cx="10708417" cy="7559675"/>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4DEDEF9D-73B0-8A49-956E-5D4B6C73502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58" y="0"/>
            <a:ext cx="7531036" cy="5316583"/>
          </a:xfrm>
          <a:prstGeom prst="rect">
            <a:avLst/>
          </a:prstGeom>
        </p:spPr>
      </p:pic>
    </p:spTree>
    <p:extLst>
      <p:ext uri="{BB962C8B-B14F-4D97-AF65-F5344CB8AC3E}">
        <p14:creationId xmlns:p14="http://schemas.microsoft.com/office/powerpoint/2010/main" val="408739234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theme" Target="../theme/theme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784D52-8876-4D03-89D3-28CFA1086826}"/>
              </a:ext>
            </a:extLst>
          </p:cNvPr>
          <p:cNvSpPr>
            <a:spLocks noGrp="1"/>
          </p:cNvSpPr>
          <p:nvPr>
            <p:ph type="title"/>
          </p:nvPr>
        </p:nvSpPr>
        <p:spPr>
          <a:xfrm>
            <a:off x="553745" y="444483"/>
            <a:ext cx="12332286" cy="437684"/>
          </a:xfrm>
          <a:prstGeom prst="rect">
            <a:avLst/>
          </a:prstGeom>
        </p:spPr>
        <p:txBody>
          <a:bodyPr vert="horz" wrap="square" lIns="0" tIns="0" rIns="0" bIns="0" rtlCol="0" anchor="t">
            <a:spAutoFit/>
          </a:bodyPr>
          <a:lstStyle/>
          <a:p>
            <a:r>
              <a:rPr lang="en-GB" dirty="0"/>
              <a:t>Click to edit Master title style</a:t>
            </a:r>
          </a:p>
        </p:txBody>
      </p:sp>
      <p:sp>
        <p:nvSpPr>
          <p:cNvPr id="3" name="Text Placeholder 2">
            <a:extLst>
              <a:ext uri="{FF2B5EF4-FFF2-40B4-BE49-F238E27FC236}">
                <a16:creationId xmlns:a16="http://schemas.microsoft.com/office/drawing/2014/main" id="{33EDAA5A-764A-483D-93A4-542F55B2665D}"/>
              </a:ext>
            </a:extLst>
          </p:cNvPr>
          <p:cNvSpPr>
            <a:spLocks noGrp="1"/>
          </p:cNvSpPr>
          <p:nvPr>
            <p:ph type="body" idx="1"/>
          </p:nvPr>
        </p:nvSpPr>
        <p:spPr>
          <a:xfrm>
            <a:off x="553745" y="1484466"/>
            <a:ext cx="12332286" cy="4654275"/>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4EC76CBA-0A63-4C0F-A35E-89B9E4BCC1DA}"/>
              </a:ext>
            </a:extLst>
          </p:cNvPr>
          <p:cNvSpPr>
            <a:spLocks noGrp="1"/>
          </p:cNvSpPr>
          <p:nvPr>
            <p:ph type="dt" sz="half" idx="2"/>
          </p:nvPr>
        </p:nvSpPr>
        <p:spPr>
          <a:xfrm>
            <a:off x="6463801" y="7220847"/>
            <a:ext cx="1987749" cy="132793"/>
          </a:xfrm>
          <a:prstGeom prst="rect">
            <a:avLst/>
          </a:prstGeom>
        </p:spPr>
        <p:txBody>
          <a:bodyPr vert="horz" wrap="square" lIns="0" tIns="0" rIns="0" bIns="0" rtlCol="0" anchor="b">
            <a:spAutoFit/>
          </a:bodyPr>
          <a:lstStyle>
            <a:lvl1pPr algn="l">
              <a:defRPr sz="863">
                <a:solidFill>
                  <a:schemeClr val="tx1">
                    <a:tint val="75000"/>
                  </a:schemeClr>
                </a:solidFill>
              </a:defRPr>
            </a:lvl1pPr>
          </a:lstStyle>
          <a:p>
            <a:fld id="{6B798F3E-AE29-4BA7-B8FE-B6F974D7165A}" type="datetime4">
              <a:rPr lang="en-GB" smtClean="0"/>
              <a:t>18 November 2022</a:t>
            </a:fld>
            <a:endParaRPr lang="en-GB" dirty="0"/>
          </a:p>
        </p:txBody>
      </p:sp>
      <p:sp>
        <p:nvSpPr>
          <p:cNvPr id="5" name="Footer Placeholder 4">
            <a:extLst>
              <a:ext uri="{FF2B5EF4-FFF2-40B4-BE49-F238E27FC236}">
                <a16:creationId xmlns:a16="http://schemas.microsoft.com/office/drawing/2014/main" id="{B50BEF8D-5DC0-46E0-92EA-E1EEEA6425F2}"/>
              </a:ext>
            </a:extLst>
          </p:cNvPr>
          <p:cNvSpPr>
            <a:spLocks noGrp="1"/>
          </p:cNvSpPr>
          <p:nvPr>
            <p:ph type="ftr" sz="quarter" idx="3"/>
          </p:nvPr>
        </p:nvSpPr>
        <p:spPr>
          <a:xfrm>
            <a:off x="7964796" y="7220847"/>
            <a:ext cx="3394403" cy="132793"/>
          </a:xfrm>
          <a:prstGeom prst="rect">
            <a:avLst/>
          </a:prstGeom>
        </p:spPr>
        <p:txBody>
          <a:bodyPr vert="horz" wrap="square" lIns="0" tIns="0" rIns="0" bIns="0" rtlCol="0" anchor="b">
            <a:spAutoFit/>
          </a:bodyPr>
          <a:lstStyle>
            <a:lvl1pPr algn="r">
              <a:defRPr sz="863">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A160DBD0-81E0-4F41-B603-8295E4A2D29B}"/>
              </a:ext>
            </a:extLst>
          </p:cNvPr>
          <p:cNvSpPr>
            <a:spLocks noGrp="1"/>
          </p:cNvSpPr>
          <p:nvPr>
            <p:ph type="sldNum" sz="quarter" idx="4"/>
          </p:nvPr>
        </p:nvSpPr>
        <p:spPr>
          <a:xfrm>
            <a:off x="11359199" y="7220847"/>
            <a:ext cx="570759" cy="132793"/>
          </a:xfrm>
          <a:prstGeom prst="rect">
            <a:avLst/>
          </a:prstGeom>
        </p:spPr>
        <p:txBody>
          <a:bodyPr vert="horz" wrap="square" lIns="0" tIns="0" rIns="0" bIns="0" rtlCol="0" anchor="b">
            <a:spAutoFit/>
          </a:bodyPr>
          <a:lstStyle>
            <a:lvl1pPr algn="r">
              <a:defRPr sz="863">
                <a:solidFill>
                  <a:schemeClr val="accent3"/>
                </a:solidFill>
              </a:defRPr>
            </a:lvl1pPr>
          </a:lstStyle>
          <a:p>
            <a:fld id="{DA2DEF24-3082-41B6-80F7-1B7FD250D1DA}" type="slidenum">
              <a:rPr lang="en-GB" smtClean="0"/>
              <a:pPr/>
              <a:t>‹#›</a:t>
            </a:fld>
            <a:endParaRPr lang="en-GB"/>
          </a:p>
        </p:txBody>
      </p:sp>
    </p:spTree>
    <p:extLst>
      <p:ext uri="{BB962C8B-B14F-4D97-AF65-F5344CB8AC3E}">
        <p14:creationId xmlns:p14="http://schemas.microsoft.com/office/powerpoint/2010/main" val="3315822309"/>
      </p:ext>
    </p:extLst>
  </p:cSld>
  <p:clrMap bg1="lt1" tx1="dk1" bg2="lt2" tx2="dk2" accent1="accent1" accent2="accent2" accent3="accent3" accent4="accent4" accent5="accent5" accent6="accent6" hlink="hlink" folHlink="folHlink"/>
  <p:sldLayoutIdLst>
    <p:sldLayoutId id="2147483655" r:id="rId1"/>
    <p:sldLayoutId id="2147483678" r:id="rId2"/>
    <p:sldLayoutId id="2147483679" r:id="rId3"/>
    <p:sldLayoutId id="2147483720" r:id="rId4"/>
    <p:sldLayoutId id="2147483680" r:id="rId5"/>
    <p:sldLayoutId id="2147483699" r:id="rId6"/>
    <p:sldLayoutId id="2147483698" r:id="rId7"/>
    <p:sldLayoutId id="2147483711" r:id="rId8"/>
    <p:sldLayoutId id="2147483712" r:id="rId9"/>
    <p:sldLayoutId id="2147483751" r:id="rId10"/>
    <p:sldLayoutId id="2147483700" r:id="rId11"/>
    <p:sldLayoutId id="2147483776" r:id="rId12"/>
    <p:sldLayoutId id="2147483748" r:id="rId13"/>
    <p:sldLayoutId id="2147483716" r:id="rId14"/>
    <p:sldLayoutId id="2147483749" r:id="rId15"/>
    <p:sldLayoutId id="2147483771" r:id="rId16"/>
    <p:sldLayoutId id="2147483755" r:id="rId17"/>
    <p:sldLayoutId id="2147483761" r:id="rId18"/>
    <p:sldLayoutId id="2147483758" r:id="rId19"/>
    <p:sldLayoutId id="2147483764" r:id="rId20"/>
    <p:sldLayoutId id="2147483787" r:id="rId21"/>
    <p:sldLayoutId id="2147483788" r:id="rId22"/>
    <p:sldLayoutId id="2147483765" r:id="rId23"/>
    <p:sldLayoutId id="2147483757" r:id="rId24"/>
    <p:sldLayoutId id="2147483723" r:id="rId25"/>
    <p:sldLayoutId id="2147483724" r:id="rId26"/>
    <p:sldLayoutId id="2147483657" r:id="rId27"/>
    <p:sldLayoutId id="2147483721" r:id="rId28"/>
    <p:sldLayoutId id="2147483756" r:id="rId29"/>
    <p:sldLayoutId id="2147483681" r:id="rId30"/>
    <p:sldLayoutId id="2147483691" r:id="rId31"/>
    <p:sldLayoutId id="2147483701" r:id="rId32"/>
    <p:sldLayoutId id="2147483682" r:id="rId33"/>
    <p:sldLayoutId id="2147483713" r:id="rId34"/>
    <p:sldLayoutId id="2147483683" r:id="rId35"/>
    <p:sldLayoutId id="2147483845" r:id="rId36"/>
    <p:sldLayoutId id="2147483782" r:id="rId37"/>
    <p:sldLayoutId id="2147483777" r:id="rId38"/>
    <p:sldLayoutId id="2147483854" r:id="rId39"/>
    <p:sldLayoutId id="2147483851" r:id="rId40"/>
    <p:sldLayoutId id="2147483709" r:id="rId41"/>
    <p:sldLayoutId id="2147483707" r:id="rId42"/>
    <p:sldLayoutId id="2147483690" r:id="rId43"/>
    <p:sldLayoutId id="2147483697" r:id="rId44"/>
    <p:sldLayoutId id="2147483692" r:id="rId45"/>
    <p:sldLayoutId id="2147483684" r:id="rId46"/>
    <p:sldLayoutId id="2147483718" r:id="rId47"/>
    <p:sldLayoutId id="2147483685" r:id="rId48"/>
    <p:sldLayoutId id="2147483768" r:id="rId49"/>
    <p:sldLayoutId id="2147483752" r:id="rId50"/>
    <p:sldLayoutId id="2147483754" r:id="rId51"/>
    <p:sldLayoutId id="2147483767" r:id="rId52"/>
    <p:sldLayoutId id="2147483710" r:id="rId53"/>
    <p:sldLayoutId id="2147483702" r:id="rId54"/>
    <p:sldLayoutId id="2147483790" r:id="rId55"/>
    <p:sldLayoutId id="2147483725" r:id="rId56"/>
    <p:sldLayoutId id="2147483766" r:id="rId57"/>
    <p:sldLayoutId id="2147483708" r:id="rId58"/>
    <p:sldLayoutId id="2147483791" r:id="rId59"/>
    <p:sldLayoutId id="2147483753" r:id="rId60"/>
    <p:sldLayoutId id="2147483793" r:id="rId61"/>
    <p:sldLayoutId id="2147483789" r:id="rId62"/>
    <p:sldLayoutId id="2147483695" r:id="rId63"/>
    <p:sldLayoutId id="2147483686" r:id="rId64"/>
    <p:sldLayoutId id="2147483687" r:id="rId65"/>
    <p:sldLayoutId id="2147483706" r:id="rId66"/>
    <p:sldLayoutId id="2147483853" r:id="rId67"/>
    <p:sldLayoutId id="2147483772" r:id="rId68"/>
    <p:sldLayoutId id="2147483778" r:id="rId69"/>
    <p:sldLayoutId id="2147483774" r:id="rId70"/>
    <p:sldLayoutId id="2147483785" r:id="rId71"/>
    <p:sldLayoutId id="2147483786" r:id="rId72"/>
    <p:sldLayoutId id="2147483784" r:id="rId73"/>
    <p:sldLayoutId id="2147483773" r:id="rId74"/>
    <p:sldLayoutId id="2147483850" r:id="rId75"/>
    <p:sldLayoutId id="2147483714" r:id="rId76"/>
    <p:sldLayoutId id="2147483693" r:id="rId77"/>
    <p:sldLayoutId id="2147483781" r:id="rId78"/>
    <p:sldLayoutId id="2147483848" r:id="rId79"/>
    <p:sldLayoutId id="2147483694" r:id="rId80"/>
    <p:sldLayoutId id="2147483846" r:id="rId81"/>
    <p:sldLayoutId id="2147483727" r:id="rId82"/>
    <p:sldLayoutId id="2147483750" r:id="rId83"/>
    <p:sldLayoutId id="2147483792" r:id="rId84"/>
    <p:sldLayoutId id="2147483769" r:id="rId85"/>
    <p:sldLayoutId id="2147483849" r:id="rId86"/>
    <p:sldLayoutId id="2147483852" r:id="rId87"/>
    <p:sldLayoutId id="2147483715" r:id="rId88"/>
    <p:sldLayoutId id="2147483696" r:id="rId89"/>
    <p:sldLayoutId id="2147483770" r:id="rId90"/>
    <p:sldLayoutId id="2147483847" r:id="rId91"/>
    <p:sldLayoutId id="2147483775" r:id="rId92"/>
    <p:sldLayoutId id="2147483760" r:id="rId93"/>
    <p:sldLayoutId id="2147483759" r:id="rId94"/>
    <p:sldLayoutId id="2147483688" r:id="rId95"/>
    <p:sldLayoutId id="2147483722" r:id="rId96"/>
    <p:sldLayoutId id="2147483779" r:id="rId97"/>
    <p:sldLayoutId id="2147483762" r:id="rId98"/>
    <p:sldLayoutId id="2147483763" r:id="rId99"/>
    <p:sldLayoutId id="2147483662" r:id="rId100"/>
    <p:sldLayoutId id="2147483783" r:id="rId101"/>
    <p:sldLayoutId id="2147483668" r:id="rId102"/>
    <p:sldLayoutId id="2147483705" r:id="rId103"/>
    <p:sldLayoutId id="2147483717" r:id="rId104"/>
    <p:sldLayoutId id="2147483726" r:id="rId105"/>
    <p:sldLayoutId id="2147483704" r:id="rId106"/>
    <p:sldLayoutId id="2147483719" r:id="rId107"/>
    <p:sldLayoutId id="2147483703" r:id="rId108"/>
    <p:sldLayoutId id="2147483664" r:id="rId109"/>
    <p:sldLayoutId id="2147483667" r:id="rId110"/>
    <p:sldLayoutId id="2147483666" r:id="rId111"/>
    <p:sldLayoutId id="2147483689" r:id="rId112"/>
    <p:sldLayoutId id="2147483730" r:id="rId113"/>
    <p:sldLayoutId id="2147483731" r:id="rId114"/>
    <p:sldLayoutId id="2147483738" r:id="rId115"/>
    <p:sldLayoutId id="2147483780" r:id="rId116"/>
    <p:sldLayoutId id="2147483740" r:id="rId117"/>
    <p:sldLayoutId id="2147483844" r:id="rId118"/>
    <p:sldLayoutId id="2147483797" r:id="rId119"/>
    <p:sldLayoutId id="2147483798" r:id="rId120"/>
  </p:sldLayoutIdLst>
  <p:hf sldNum="0" hdr="0" ftr="0" dt="0"/>
  <p:txStyles>
    <p:titleStyle>
      <a:lvl1pPr algn="l" defTabSz="801821" rtl="0" eaLnBrk="1" latinLnBrk="0" hangingPunct="1">
        <a:lnSpc>
          <a:spcPct val="85000"/>
        </a:lnSpc>
        <a:spcBef>
          <a:spcPts val="1943"/>
        </a:spcBef>
        <a:buNone/>
        <a:defRPr sz="3346" b="1" kern="0" cap="all" baseline="0">
          <a:solidFill>
            <a:schemeClr val="accent1"/>
          </a:solidFill>
          <a:latin typeface="+mj-lt"/>
          <a:ea typeface="+mj-ea"/>
          <a:cs typeface="+mj-cs"/>
        </a:defRPr>
      </a:lvl1pPr>
    </p:titleStyle>
    <p:bodyStyle>
      <a:lvl1pPr marL="0" indent="0" algn="l" defTabSz="801821" rtl="0" eaLnBrk="1" latinLnBrk="0" hangingPunct="1">
        <a:lnSpc>
          <a:spcPct val="85000"/>
        </a:lnSpc>
        <a:spcBef>
          <a:spcPts val="2590"/>
        </a:spcBef>
        <a:spcAft>
          <a:spcPts val="863"/>
        </a:spcAft>
        <a:buFont typeface="Arial" panose="020B0604020202020204" pitchFamily="34" charset="0"/>
        <a:buNone/>
        <a:defRPr sz="2455" b="1" kern="1200" cap="all" baseline="0">
          <a:solidFill>
            <a:schemeClr val="tx2"/>
          </a:solidFill>
          <a:latin typeface="+mj-lt"/>
          <a:ea typeface="+mn-ea"/>
          <a:cs typeface="+mn-cs"/>
        </a:defRPr>
      </a:lvl1pPr>
      <a:lvl2pPr marL="0" indent="0" algn="l" defTabSz="801821" rtl="0" eaLnBrk="1" latinLnBrk="0" hangingPunct="1">
        <a:lnSpc>
          <a:spcPct val="85000"/>
        </a:lnSpc>
        <a:spcBef>
          <a:spcPts val="1943"/>
        </a:spcBef>
        <a:buFont typeface="Arial" panose="020B0604020202020204" pitchFamily="34" charset="0"/>
        <a:buNone/>
        <a:defRPr sz="1943" b="1" kern="1200" cap="all" baseline="0">
          <a:solidFill>
            <a:schemeClr val="accent1"/>
          </a:solidFill>
          <a:latin typeface="+mj-lt"/>
          <a:ea typeface="+mn-ea"/>
          <a:cs typeface="+mn-cs"/>
        </a:defRPr>
      </a:lvl2pPr>
      <a:lvl3pPr marL="0" indent="0" algn="l" defTabSz="801821" rtl="0" eaLnBrk="1" latinLnBrk="0" hangingPunct="1">
        <a:lnSpc>
          <a:spcPct val="95000"/>
        </a:lnSpc>
        <a:spcBef>
          <a:spcPts val="863"/>
        </a:spcBef>
        <a:buFont typeface="Arial" panose="020B0604020202020204" pitchFamily="34" charset="0"/>
        <a:buNone/>
        <a:defRPr sz="1511" b="0" kern="1200">
          <a:solidFill>
            <a:schemeClr val="tx2"/>
          </a:solidFill>
          <a:latin typeface="+mn-lt"/>
          <a:ea typeface="+mn-ea"/>
          <a:cs typeface="+mn-cs"/>
        </a:defRPr>
      </a:lvl3pPr>
      <a:lvl4pPr marL="0" indent="0" algn="l" defTabSz="801821" rtl="0" eaLnBrk="1" latinLnBrk="0" hangingPunct="1">
        <a:lnSpc>
          <a:spcPct val="95000"/>
        </a:lnSpc>
        <a:spcBef>
          <a:spcPts val="1295"/>
        </a:spcBef>
        <a:spcAft>
          <a:spcPts val="324"/>
        </a:spcAft>
        <a:buFont typeface="Arial" panose="020B0604020202020204" pitchFamily="34" charset="0"/>
        <a:buNone/>
        <a:defRPr sz="1511" b="1" kern="1200">
          <a:solidFill>
            <a:schemeClr val="accent1"/>
          </a:solidFill>
          <a:latin typeface="+mn-lt"/>
          <a:ea typeface="+mn-ea"/>
          <a:cs typeface="+mn-cs"/>
        </a:defRPr>
      </a:lvl4pPr>
      <a:lvl5pPr marL="200456" indent="-200456" algn="l" defTabSz="801821" rtl="0" eaLnBrk="1" latinLnBrk="0" hangingPunct="1">
        <a:lnSpc>
          <a:spcPct val="95000"/>
        </a:lnSpc>
        <a:spcBef>
          <a:spcPts val="648"/>
        </a:spcBef>
        <a:buFont typeface="Arial" panose="020B0604020202020204" pitchFamily="34" charset="0"/>
        <a:buChar char="•"/>
        <a:defRPr sz="1511" kern="1200">
          <a:solidFill>
            <a:schemeClr val="tx2"/>
          </a:solidFill>
          <a:latin typeface="+mn-lt"/>
          <a:ea typeface="+mn-ea"/>
          <a:cs typeface="+mn-cs"/>
        </a:defRPr>
      </a:lvl5pPr>
      <a:lvl6pPr marL="2205007"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5918"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6828"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7738" indent="-200456" algn="l" defTabSz="801821"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821" rtl="0" eaLnBrk="1" latinLnBrk="0" hangingPunct="1">
        <a:defRPr sz="1579" kern="1200">
          <a:solidFill>
            <a:schemeClr val="tx1"/>
          </a:solidFill>
          <a:latin typeface="+mn-lt"/>
          <a:ea typeface="+mn-ea"/>
          <a:cs typeface="+mn-cs"/>
        </a:defRPr>
      </a:lvl1pPr>
      <a:lvl2pPr marL="400911" algn="l" defTabSz="801821" rtl="0" eaLnBrk="1" latinLnBrk="0" hangingPunct="1">
        <a:defRPr sz="1579" kern="1200">
          <a:solidFill>
            <a:schemeClr val="tx1"/>
          </a:solidFill>
          <a:latin typeface="+mn-lt"/>
          <a:ea typeface="+mn-ea"/>
          <a:cs typeface="+mn-cs"/>
        </a:defRPr>
      </a:lvl2pPr>
      <a:lvl3pPr marL="801821" algn="l" defTabSz="801821" rtl="0" eaLnBrk="1" latinLnBrk="0" hangingPunct="1">
        <a:defRPr sz="1579" kern="1200">
          <a:solidFill>
            <a:schemeClr val="tx1"/>
          </a:solidFill>
          <a:latin typeface="+mn-lt"/>
          <a:ea typeface="+mn-ea"/>
          <a:cs typeface="+mn-cs"/>
        </a:defRPr>
      </a:lvl3pPr>
      <a:lvl4pPr marL="1202731" algn="l" defTabSz="801821" rtl="0" eaLnBrk="1" latinLnBrk="0" hangingPunct="1">
        <a:defRPr sz="1579" kern="1200">
          <a:solidFill>
            <a:schemeClr val="tx1"/>
          </a:solidFill>
          <a:latin typeface="+mn-lt"/>
          <a:ea typeface="+mn-ea"/>
          <a:cs typeface="+mn-cs"/>
        </a:defRPr>
      </a:lvl4pPr>
      <a:lvl5pPr marL="1603641" algn="l" defTabSz="801821" rtl="0" eaLnBrk="1" latinLnBrk="0" hangingPunct="1">
        <a:defRPr sz="1579" kern="1200">
          <a:solidFill>
            <a:schemeClr val="tx1"/>
          </a:solidFill>
          <a:latin typeface="+mn-lt"/>
          <a:ea typeface="+mn-ea"/>
          <a:cs typeface="+mn-cs"/>
        </a:defRPr>
      </a:lvl5pPr>
      <a:lvl6pPr marL="2004552" algn="l" defTabSz="801821" rtl="0" eaLnBrk="1" latinLnBrk="0" hangingPunct="1">
        <a:defRPr sz="1579" kern="1200">
          <a:solidFill>
            <a:schemeClr val="tx1"/>
          </a:solidFill>
          <a:latin typeface="+mn-lt"/>
          <a:ea typeface="+mn-ea"/>
          <a:cs typeface="+mn-cs"/>
        </a:defRPr>
      </a:lvl6pPr>
      <a:lvl7pPr marL="2405462" algn="l" defTabSz="801821" rtl="0" eaLnBrk="1" latinLnBrk="0" hangingPunct="1">
        <a:defRPr sz="1579" kern="1200">
          <a:solidFill>
            <a:schemeClr val="tx1"/>
          </a:solidFill>
          <a:latin typeface="+mn-lt"/>
          <a:ea typeface="+mn-ea"/>
          <a:cs typeface="+mn-cs"/>
        </a:defRPr>
      </a:lvl7pPr>
      <a:lvl8pPr marL="2806372" algn="l" defTabSz="801821" rtl="0" eaLnBrk="1" latinLnBrk="0" hangingPunct="1">
        <a:defRPr sz="1579" kern="1200">
          <a:solidFill>
            <a:schemeClr val="tx1"/>
          </a:solidFill>
          <a:latin typeface="+mn-lt"/>
          <a:ea typeface="+mn-ea"/>
          <a:cs typeface="+mn-cs"/>
        </a:defRPr>
      </a:lvl8pPr>
      <a:lvl9pPr marL="3207283" algn="l" defTabSz="801821" rtl="0" eaLnBrk="1" latinLnBrk="0" hangingPunct="1">
        <a:defRPr sz="157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39.xml"/><Relationship Id="rId1" Type="http://schemas.openxmlformats.org/officeDocument/2006/relationships/video" Target="https://player.vimeo.com/video/744929286?h=b789694d39&amp;app_id=122963" TargetMode="External"/><Relationship Id="rId4" Type="http://schemas.openxmlformats.org/officeDocument/2006/relationships/image" Target="../media/image9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8.xml"/><Relationship Id="rId4" Type="http://schemas.openxmlformats.org/officeDocument/2006/relationships/image" Target="../media/image100.jpeg"/></Relationships>
</file>

<file path=ppt/slides/_rels/slide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8.xml"/></Relationships>
</file>

<file path=ppt/slides/_rels/slide3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hyperlink" Target="https://rise.articulate.com/share/pZGZ67Ixku5u5pmcMk3IcG7WbS2i9yqF" TargetMode="External"/><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95F93B7-A651-2513-3BBA-1EDB112B08E0}"/>
              </a:ext>
            </a:extLst>
          </p:cNvPr>
          <p:cNvSpPr txBox="1">
            <a:spLocks/>
          </p:cNvSpPr>
          <p:nvPr/>
        </p:nvSpPr>
        <p:spPr>
          <a:xfrm>
            <a:off x="1109600" y="3255095"/>
            <a:ext cx="4685760" cy="2090829"/>
          </a:xfrm>
          <a:prstGeom prst="rect">
            <a:avLst/>
          </a:prstGeom>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ct val="85000"/>
              </a:lnSpc>
              <a:spcBef>
                <a:spcPts val="800"/>
              </a:spcBef>
              <a:spcAft>
                <a:spcPts val="0"/>
              </a:spcAft>
              <a:buClrTx/>
              <a:buSzTx/>
              <a:buFontTx/>
              <a:buNone/>
              <a:tabLst/>
              <a:defRPr/>
            </a:pPr>
            <a:r>
              <a:rPr kumimoji="0" lang="en-GB" sz="8800" b="0" i="0" u="none" strike="noStrike" kern="1200" cap="all" spc="0" normalizeH="0" baseline="0" noProof="0" dirty="0">
                <a:ln>
                  <a:noFill/>
                </a:ln>
                <a:solidFill>
                  <a:srgbClr val="FFFFFF"/>
                </a:solidFill>
                <a:effectLst/>
                <a:uLnTx/>
                <a:uFillTx/>
                <a:latin typeface="Oswald"/>
                <a:ea typeface="+mj-ea"/>
                <a:cs typeface="+mj-cs"/>
              </a:rPr>
              <a:t>Unit</a:t>
            </a:r>
            <a:r>
              <a:rPr kumimoji="0" lang="en-GB" sz="8800" b="0" i="0" u="none" strike="noStrike" kern="1200" cap="all" spc="0" normalizeH="0" baseline="0" noProof="0" dirty="0">
                <a:ln>
                  <a:solidFill>
                    <a:srgbClr val="FFFFFF"/>
                  </a:solidFill>
                </a:ln>
                <a:noFill/>
                <a:effectLst/>
                <a:uLnTx/>
                <a:uFillTx/>
                <a:latin typeface="Oswald"/>
                <a:ea typeface="+mj-ea"/>
                <a:cs typeface="+mj-cs"/>
              </a:rPr>
              <a:t>c1</a:t>
            </a:r>
          </a:p>
          <a:p>
            <a:pPr marL="0" marR="0" lvl="0" indent="0" algn="l" defTabSz="801821" rtl="0" eaLnBrk="1" fontAlgn="auto" latinLnBrk="0" hangingPunct="1">
              <a:lnSpc>
                <a:spcPct val="85000"/>
              </a:lnSpc>
              <a:spcBef>
                <a:spcPts val="800"/>
              </a:spcBef>
              <a:spcAft>
                <a:spcPts val="0"/>
              </a:spcAft>
              <a:buClrTx/>
              <a:buSzTx/>
              <a:buFontTx/>
              <a:buNone/>
              <a:tabLst/>
              <a:defRPr/>
            </a:pPr>
            <a:r>
              <a:rPr kumimoji="0" lang="en-GB" sz="3200" b="0" i="0" u="none" strike="noStrike" kern="1200" cap="all" spc="0" normalizeH="0" baseline="0" noProof="0" dirty="0">
                <a:ln>
                  <a:noFill/>
                </a:ln>
                <a:solidFill>
                  <a:srgbClr val="FFFFFF"/>
                </a:solidFill>
                <a:effectLst/>
                <a:uLnTx/>
                <a:uFillTx/>
                <a:latin typeface="Oswald"/>
                <a:ea typeface="+mj-ea"/>
                <a:cs typeface="+mj-cs"/>
              </a:rPr>
              <a:t>Developing </a:t>
            </a:r>
            <a:br>
              <a:rPr kumimoji="0" lang="en-GB" sz="3200" b="0" i="0" u="none" strike="noStrike" kern="1200" cap="all" spc="0" normalizeH="0" baseline="0" noProof="0" dirty="0">
                <a:ln>
                  <a:noFill/>
                </a:ln>
                <a:solidFill>
                  <a:srgbClr val="FFFFFF"/>
                </a:solidFill>
                <a:effectLst/>
                <a:uLnTx/>
                <a:uFillTx/>
                <a:latin typeface="Oswald"/>
                <a:ea typeface="+mj-ea"/>
                <a:cs typeface="+mj-cs"/>
              </a:rPr>
            </a:br>
            <a:r>
              <a:rPr kumimoji="0" lang="en-GB" sz="3200" b="0" i="0" u="none" strike="noStrike" kern="1200" cap="all" spc="0" normalizeH="0" baseline="0" noProof="0" dirty="0">
                <a:ln>
                  <a:noFill/>
                </a:ln>
                <a:solidFill>
                  <a:srgbClr val="FFFFFF"/>
                </a:solidFill>
                <a:effectLst/>
                <a:uLnTx/>
                <a:uFillTx/>
                <a:latin typeface="Oswald"/>
                <a:ea typeface="+mj-ea"/>
                <a:cs typeface="+mj-cs"/>
              </a:rPr>
              <a:t>coaching skills</a:t>
            </a:r>
          </a:p>
        </p:txBody>
      </p:sp>
    </p:spTree>
    <p:extLst>
      <p:ext uri="{BB962C8B-B14F-4D97-AF65-F5344CB8AC3E}">
        <p14:creationId xmlns:p14="http://schemas.microsoft.com/office/powerpoint/2010/main" val="2619876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9280870-4877-F13A-1E16-66471AF40E96}"/>
              </a:ext>
            </a:extLst>
          </p:cNvPr>
          <p:cNvSpPr txBox="1">
            <a:spLocks/>
          </p:cNvSpPr>
          <p:nvPr/>
        </p:nvSpPr>
        <p:spPr>
          <a:xfrm>
            <a:off x="1284033" y="2435109"/>
            <a:ext cx="11488383" cy="3253658"/>
          </a:xfrm>
          <a:prstGeom prst="rect">
            <a:avLst/>
          </a:prstGeom>
        </p:spPr>
        <p:txBody>
          <a:bodyPr wrap="square" lIns="0" tIns="0" rIns="0" bIns="0" numCol="2" spcCol="72000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As an assistant coach you have a duty of care </a:t>
            </a:r>
            <a:br>
              <a:rPr lang="en-GB" sz="1800" cap="none" dirty="0">
                <a:solidFill>
                  <a:schemeClr val="tx1"/>
                </a:solidFill>
                <a:latin typeface="Arial"/>
              </a:rPr>
            </a:br>
            <a:r>
              <a:rPr lang="en-GB" sz="1800" cap="none" dirty="0">
                <a:solidFill>
                  <a:schemeClr val="tx1"/>
                </a:solidFill>
                <a:latin typeface="Arial"/>
              </a:rPr>
              <a:t>to all participants, you must follow equality and diversity and behave honestly and with integrity</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An assistant coach is a powerful role model </a:t>
            </a:r>
            <a:br>
              <a:rPr lang="en-GB" sz="1800" cap="none" dirty="0">
                <a:solidFill>
                  <a:schemeClr val="tx1"/>
                </a:solidFill>
                <a:latin typeface="Arial"/>
              </a:rPr>
            </a:br>
            <a:r>
              <a:rPr lang="en-GB" sz="1800" cap="none" dirty="0">
                <a:solidFill>
                  <a:schemeClr val="tx1"/>
                </a:solidFill>
                <a:latin typeface="Arial"/>
              </a:rPr>
              <a:t>to children and adults and should be positive </a:t>
            </a:r>
            <a:br>
              <a:rPr lang="en-GB" sz="1800" cap="none" dirty="0">
                <a:solidFill>
                  <a:schemeClr val="tx1"/>
                </a:solidFill>
                <a:latin typeface="Arial"/>
              </a:rPr>
            </a:br>
            <a:r>
              <a:rPr lang="en-GB" sz="1800" cap="none" dirty="0">
                <a:solidFill>
                  <a:schemeClr val="tx1"/>
                </a:solidFill>
                <a:latin typeface="Arial"/>
              </a:rPr>
              <a:t>and empowering</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You must demonstrate respect for all </a:t>
            </a:r>
            <a:br>
              <a:rPr lang="en-GB" sz="1800" cap="none" dirty="0">
                <a:solidFill>
                  <a:schemeClr val="tx1"/>
                </a:solidFill>
                <a:latin typeface="Arial"/>
              </a:rPr>
            </a:br>
            <a:r>
              <a:rPr lang="en-GB" sz="1800" cap="none" dirty="0">
                <a:solidFill>
                  <a:schemeClr val="tx1"/>
                </a:solidFill>
                <a:latin typeface="Arial"/>
              </a:rPr>
              <a:t>participants and this will allow you to maintain </a:t>
            </a:r>
            <a:br>
              <a:rPr lang="en-GB" sz="1800" cap="none" dirty="0">
                <a:solidFill>
                  <a:schemeClr val="tx1"/>
                </a:solidFill>
                <a:latin typeface="Arial"/>
              </a:rPr>
            </a:br>
            <a:r>
              <a:rPr lang="en-GB" sz="1800" cap="none" dirty="0">
                <a:solidFill>
                  <a:schemeClr val="tx1"/>
                </a:solidFill>
                <a:latin typeface="Arial"/>
              </a:rPr>
              <a:t>a participant focus</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You must work within the scope of practice </a:t>
            </a:r>
            <a:br>
              <a:rPr lang="en-GB" sz="1800" cap="none" dirty="0">
                <a:solidFill>
                  <a:schemeClr val="tx1"/>
                </a:solidFill>
                <a:latin typeface="Arial"/>
              </a:rPr>
            </a:br>
            <a:r>
              <a:rPr lang="en-GB" sz="1800" cap="none" dirty="0">
                <a:solidFill>
                  <a:schemeClr val="tx1"/>
                </a:solidFill>
                <a:latin typeface="Arial"/>
              </a:rPr>
              <a:t>and responsibilities allowing participants to develop skills and techniques</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It is important that an assistant coach works </a:t>
            </a:r>
            <a:br>
              <a:rPr lang="en-GB" sz="1800" cap="none" dirty="0">
                <a:solidFill>
                  <a:schemeClr val="tx1"/>
                </a:solidFill>
                <a:latin typeface="Arial"/>
              </a:rPr>
            </a:br>
            <a:r>
              <a:rPr lang="en-GB" sz="1800" cap="none" dirty="0">
                <a:solidFill>
                  <a:schemeClr val="tx1"/>
                </a:solidFill>
                <a:latin typeface="Arial"/>
              </a:rPr>
              <a:t>in line with organisational policies and </a:t>
            </a:r>
            <a:br>
              <a:rPr lang="en-GB" sz="1800" cap="none" dirty="0">
                <a:solidFill>
                  <a:schemeClr val="tx1"/>
                </a:solidFill>
                <a:latin typeface="Arial"/>
              </a:rPr>
            </a:br>
            <a:r>
              <a:rPr lang="en-GB" sz="1800" cap="none" dirty="0">
                <a:solidFill>
                  <a:schemeClr val="tx1"/>
                </a:solidFill>
                <a:latin typeface="Arial"/>
              </a:rPr>
              <a:t>procedures and continuing professional development (CPD)</a:t>
            </a:r>
          </a:p>
        </p:txBody>
      </p:sp>
      <p:sp>
        <p:nvSpPr>
          <p:cNvPr id="6" name="Title 3">
            <a:extLst>
              <a:ext uri="{FF2B5EF4-FFF2-40B4-BE49-F238E27FC236}">
                <a16:creationId xmlns:a16="http://schemas.microsoft.com/office/drawing/2014/main" id="{255BB97C-619D-8713-3697-F2B1296F224F}"/>
              </a:ext>
            </a:extLst>
          </p:cNvPr>
          <p:cNvSpPr txBox="1">
            <a:spLocks/>
          </p:cNvSpPr>
          <p:nvPr/>
        </p:nvSpPr>
        <p:spPr>
          <a:xfrm>
            <a:off x="642008" y="628326"/>
            <a:ext cx="7898877" cy="410369"/>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tx1"/>
                </a:solidFill>
              </a:rPr>
              <a:t>a2: ASSISTANT COACHING </a:t>
            </a:r>
            <a:r>
              <a:rPr lang="en-GB" sz="3200" dirty="0">
                <a:ln>
                  <a:solidFill>
                    <a:schemeClr val="tx1"/>
                  </a:solidFill>
                </a:ln>
                <a:noFill/>
              </a:rPr>
              <a:t>RESPONSIBILITIES</a:t>
            </a:r>
          </a:p>
        </p:txBody>
      </p:sp>
      <p:sp>
        <p:nvSpPr>
          <p:cNvPr id="8" name="Title 3">
            <a:extLst>
              <a:ext uri="{FF2B5EF4-FFF2-40B4-BE49-F238E27FC236}">
                <a16:creationId xmlns:a16="http://schemas.microsoft.com/office/drawing/2014/main" id="{F828A389-44E4-BBA7-51F6-6D3695612560}"/>
              </a:ext>
            </a:extLst>
          </p:cNvPr>
          <p:cNvSpPr txBox="1">
            <a:spLocks/>
          </p:cNvSpPr>
          <p:nvPr/>
        </p:nvSpPr>
        <p:spPr>
          <a:xfrm>
            <a:off x="1285796" y="1921946"/>
            <a:ext cx="6197604" cy="369332"/>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ct val="100000"/>
              </a:lnSpc>
              <a:spcBef>
                <a:spcPts val="1800"/>
              </a:spcBef>
              <a:spcAft>
                <a:spcPts val="0"/>
              </a:spcAft>
              <a:buClrTx/>
              <a:buSzTx/>
              <a:buFontTx/>
              <a:buNone/>
              <a:tabLst/>
              <a:defRPr/>
            </a:pPr>
            <a:r>
              <a:rPr kumimoji="0" lang="en-GB" sz="2400" b="0" i="0" u="none" strike="noStrike" kern="1200" cap="all" spc="0" normalizeH="0" baseline="0" noProof="0" dirty="0">
                <a:ln>
                  <a:noFill/>
                </a:ln>
                <a:solidFill>
                  <a:schemeClr val="accent3"/>
                </a:solidFill>
                <a:effectLst/>
                <a:uLnTx/>
                <a:uFillTx/>
                <a:latin typeface="Oswald"/>
                <a:ea typeface="+mj-ea"/>
                <a:cs typeface="+mj-cs"/>
              </a:rPr>
              <a:t>Professional conduct</a:t>
            </a:r>
            <a:endParaRPr kumimoji="0" lang="en-GB" sz="2400" b="0" i="0" u="none" strike="noStrike" kern="1200" cap="none" spc="0" normalizeH="0" baseline="0" noProof="0" dirty="0">
              <a:ln>
                <a:noFill/>
              </a:ln>
              <a:solidFill>
                <a:srgbClr val="16316F"/>
              </a:solidFill>
              <a:effectLst/>
              <a:uLnTx/>
              <a:uFillTx/>
              <a:latin typeface="Arial"/>
              <a:ea typeface="+mj-ea"/>
              <a:cs typeface="+mj-cs"/>
            </a:endParaRPr>
          </a:p>
        </p:txBody>
      </p:sp>
    </p:spTree>
    <p:extLst>
      <p:ext uri="{BB962C8B-B14F-4D97-AF65-F5344CB8AC3E}">
        <p14:creationId xmlns:p14="http://schemas.microsoft.com/office/powerpoint/2010/main" val="1927944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960A300-8B47-4396-F1E6-C0D7B30D71CA}"/>
              </a:ext>
            </a:extLst>
          </p:cNvPr>
          <p:cNvSpPr txBox="1">
            <a:spLocks/>
          </p:cNvSpPr>
          <p:nvPr/>
        </p:nvSpPr>
        <p:spPr>
          <a:xfrm>
            <a:off x="642008" y="630821"/>
            <a:ext cx="5671243"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tx1"/>
                </a:solidFill>
              </a:rPr>
              <a:t>a3: Legislation </a:t>
            </a:r>
            <a:br>
              <a:rPr lang="en-GB" sz="3200" dirty="0">
                <a:solidFill>
                  <a:schemeClr val="tx1"/>
                </a:solidFill>
              </a:rPr>
            </a:br>
            <a:r>
              <a:rPr lang="en-GB" sz="3200" dirty="0">
                <a:ln>
                  <a:solidFill>
                    <a:schemeClr val="tx1"/>
                  </a:solidFill>
                </a:ln>
                <a:noFill/>
              </a:rPr>
              <a:t>and guidelines</a:t>
            </a:r>
          </a:p>
        </p:txBody>
      </p:sp>
      <p:sp>
        <p:nvSpPr>
          <p:cNvPr id="3" name="Title 3">
            <a:extLst>
              <a:ext uri="{FF2B5EF4-FFF2-40B4-BE49-F238E27FC236}">
                <a16:creationId xmlns:a16="http://schemas.microsoft.com/office/drawing/2014/main" id="{784EEFCA-AC16-8D1C-68A1-101C50F0CC43}"/>
              </a:ext>
            </a:extLst>
          </p:cNvPr>
          <p:cNvSpPr txBox="1">
            <a:spLocks/>
          </p:cNvSpPr>
          <p:nvPr/>
        </p:nvSpPr>
        <p:spPr>
          <a:xfrm>
            <a:off x="1095225" y="2252834"/>
            <a:ext cx="4764808" cy="2431435"/>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ct val="100000"/>
              </a:lnSpc>
              <a:spcBef>
                <a:spcPts val="1800"/>
              </a:spcBef>
            </a:pPr>
            <a:r>
              <a:rPr lang="en-GB" sz="1600" b="1" cap="none" dirty="0">
                <a:solidFill>
                  <a:schemeClr val="tx1"/>
                </a:solidFill>
                <a:latin typeface="Arial"/>
              </a:rPr>
              <a:t>Legislation and guidelines are there to keep everyone safe and to ensure that everyone is treated fairly.</a:t>
            </a:r>
          </a:p>
          <a:p>
            <a:pPr lvl="0">
              <a:lnSpc>
                <a:spcPct val="100000"/>
              </a:lnSpc>
              <a:spcBef>
                <a:spcPts val="1800"/>
              </a:spcBef>
            </a:pPr>
            <a:r>
              <a:rPr lang="en-GB" sz="1600" cap="none" dirty="0">
                <a:solidFill>
                  <a:schemeClr val="tx1"/>
                </a:solidFill>
                <a:latin typeface="Arial"/>
              </a:rPr>
              <a:t>They aim to reduce the likelihood of accidents and injuries and give clear guidance about procedures to be followed if an incident or accident occurs. </a:t>
            </a:r>
          </a:p>
          <a:p>
            <a:pPr lvl="0">
              <a:lnSpc>
                <a:spcPct val="100000"/>
              </a:lnSpc>
              <a:spcBef>
                <a:spcPts val="1800"/>
              </a:spcBef>
            </a:pPr>
            <a:r>
              <a:rPr lang="en-GB" sz="1600" cap="none" dirty="0">
                <a:solidFill>
                  <a:schemeClr val="tx1"/>
                </a:solidFill>
                <a:latin typeface="Arial"/>
              </a:rPr>
              <a:t>Legislation must be followed and non-compliance can result in criminal prosecution.</a:t>
            </a:r>
          </a:p>
        </p:txBody>
      </p:sp>
      <p:sp>
        <p:nvSpPr>
          <p:cNvPr id="4" name="Title 3">
            <a:extLst>
              <a:ext uri="{FF2B5EF4-FFF2-40B4-BE49-F238E27FC236}">
                <a16:creationId xmlns:a16="http://schemas.microsoft.com/office/drawing/2014/main" id="{7851F2E3-1548-481C-DC4F-EB62F6AF3503}"/>
              </a:ext>
            </a:extLst>
          </p:cNvPr>
          <p:cNvSpPr txBox="1">
            <a:spLocks/>
          </p:cNvSpPr>
          <p:nvPr/>
        </p:nvSpPr>
        <p:spPr>
          <a:xfrm>
            <a:off x="8264510" y="2252834"/>
            <a:ext cx="4533257" cy="4324261"/>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ct val="100000"/>
              </a:lnSpc>
              <a:spcBef>
                <a:spcPts val="1800"/>
              </a:spcBef>
            </a:pPr>
            <a:r>
              <a:rPr lang="en-GB" sz="1600" b="1" cap="none" dirty="0">
                <a:solidFill>
                  <a:schemeClr val="accent3"/>
                </a:solidFill>
                <a:latin typeface="Arial"/>
              </a:rPr>
              <a:t>Some of the most relevant legislation </a:t>
            </a:r>
            <a:br>
              <a:rPr lang="en-GB" sz="1600" b="1" cap="none" dirty="0">
                <a:solidFill>
                  <a:schemeClr val="accent3"/>
                </a:solidFill>
                <a:latin typeface="Arial"/>
              </a:rPr>
            </a:br>
            <a:r>
              <a:rPr lang="en-GB" sz="1600" b="1" cap="none" dirty="0">
                <a:solidFill>
                  <a:schemeClr val="accent3"/>
                </a:solidFill>
                <a:latin typeface="Arial"/>
              </a:rPr>
              <a:t>for an assistant tennis coach include: </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Sport England guidelines (including child protection in sport unit)</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Disclosure and Barring Service (DBS) checks</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Data protection legislation</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Equality legislation</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Legislation regarding children and families</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First aid regulations</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Guidelines of national governing bodies (NGBs) or employer</a:t>
            </a:r>
          </a:p>
        </p:txBody>
      </p:sp>
    </p:spTree>
    <p:extLst>
      <p:ext uri="{BB962C8B-B14F-4D97-AF65-F5344CB8AC3E}">
        <p14:creationId xmlns:p14="http://schemas.microsoft.com/office/powerpoint/2010/main" val="2868077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97592E2-F074-7942-4F7B-8C6525C46B9D}"/>
              </a:ext>
            </a:extLst>
          </p:cNvPr>
          <p:cNvSpPr txBox="1">
            <a:spLocks/>
          </p:cNvSpPr>
          <p:nvPr/>
        </p:nvSpPr>
        <p:spPr>
          <a:xfrm>
            <a:off x="1100973" y="2518023"/>
            <a:ext cx="4385428" cy="3293209"/>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Risk assessment and risk management</a:t>
            </a:r>
          </a:p>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Admissions policy</a:t>
            </a:r>
          </a:p>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Equality and diversity</a:t>
            </a:r>
          </a:p>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Dismantling, storage and ensuring the safety of equipment (servicing and maintenance)</a:t>
            </a:r>
          </a:p>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Manual handling</a:t>
            </a:r>
          </a:p>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Personal protective equipment (PPE)</a:t>
            </a:r>
          </a:p>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Normal operating plan (NOP) </a:t>
            </a:r>
          </a:p>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Emergency action plan (EAP)</a:t>
            </a:r>
          </a:p>
        </p:txBody>
      </p:sp>
      <p:pic>
        <p:nvPicPr>
          <p:cNvPr id="9" name="Picture 8">
            <a:extLst>
              <a:ext uri="{FF2B5EF4-FFF2-40B4-BE49-F238E27FC236}">
                <a16:creationId xmlns:a16="http://schemas.microsoft.com/office/drawing/2014/main" id="{B4EB55C8-1265-F6C0-D519-5DFA77E1548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169400" y="630821"/>
            <a:ext cx="6626603" cy="6288449"/>
          </a:xfrm>
          <a:prstGeom prst="rect">
            <a:avLst/>
          </a:prstGeom>
        </p:spPr>
      </p:pic>
      <p:sp>
        <p:nvSpPr>
          <p:cNvPr id="10" name="Title 3">
            <a:extLst>
              <a:ext uri="{FF2B5EF4-FFF2-40B4-BE49-F238E27FC236}">
                <a16:creationId xmlns:a16="http://schemas.microsoft.com/office/drawing/2014/main" id="{4EE07898-4F04-2704-73BA-45BB7953516F}"/>
              </a:ext>
            </a:extLst>
          </p:cNvPr>
          <p:cNvSpPr txBox="1">
            <a:spLocks/>
          </p:cNvSpPr>
          <p:nvPr/>
        </p:nvSpPr>
        <p:spPr>
          <a:xfrm>
            <a:off x="643772" y="1279708"/>
            <a:ext cx="5078249"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ts val="3200"/>
              </a:lnSpc>
              <a:spcBef>
                <a:spcPts val="800"/>
              </a:spcBef>
              <a:defRPr/>
            </a:pPr>
            <a:r>
              <a:rPr kumimoji="0" lang="en-GB" sz="3200" b="0" i="0" u="none" strike="noStrike" kern="1200" cap="all" spc="0" normalizeH="0" baseline="0" noProof="0" dirty="0">
                <a:ln>
                  <a:noFill/>
                </a:ln>
                <a:solidFill>
                  <a:schemeClr val="accent3"/>
                </a:solidFill>
                <a:effectLst/>
                <a:uLnTx/>
                <a:uFillTx/>
                <a:latin typeface="Oswald"/>
                <a:ea typeface="+mj-ea"/>
                <a:cs typeface="+mj-cs"/>
              </a:rPr>
              <a:t>A4</a:t>
            </a:r>
            <a:r>
              <a:rPr lang="en-GB" sz="3200" dirty="0">
                <a:solidFill>
                  <a:schemeClr val="accent3"/>
                </a:solidFill>
              </a:rPr>
              <a:t>: policies </a:t>
            </a:r>
            <a:br>
              <a:rPr lang="en-GB" sz="3200" dirty="0">
                <a:solidFill>
                  <a:schemeClr val="accent3"/>
                </a:solidFill>
              </a:rPr>
            </a:br>
            <a:r>
              <a:rPr lang="en-GB" sz="3200" dirty="0">
                <a:ln>
                  <a:solidFill>
                    <a:schemeClr val="accent3"/>
                  </a:solidFill>
                </a:ln>
                <a:noFill/>
              </a:rPr>
              <a:t>and procedures</a:t>
            </a:r>
            <a:endParaRPr kumimoji="0" lang="en-GB" sz="3200" b="0" i="0" u="none" strike="noStrike" kern="1200" cap="all" spc="0" normalizeH="0" baseline="0" noProof="0" dirty="0">
              <a:ln>
                <a:solidFill>
                  <a:schemeClr val="accent3"/>
                </a:solidFill>
              </a:ln>
              <a:noFill/>
              <a:effectLst/>
              <a:uLnTx/>
              <a:uFillTx/>
              <a:latin typeface="Oswald"/>
              <a:ea typeface="+mj-ea"/>
              <a:cs typeface="+mj-cs"/>
            </a:endParaRPr>
          </a:p>
        </p:txBody>
      </p:sp>
    </p:spTree>
    <p:extLst>
      <p:ext uri="{BB962C8B-B14F-4D97-AF65-F5344CB8AC3E}">
        <p14:creationId xmlns:p14="http://schemas.microsoft.com/office/powerpoint/2010/main" val="396861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5">
            <a:extLst>
              <a:ext uri="{FF2B5EF4-FFF2-40B4-BE49-F238E27FC236}">
                <a16:creationId xmlns:a16="http://schemas.microsoft.com/office/drawing/2014/main" id="{85AB4EAC-A3D4-6960-1EBF-BAEB93FC4BAF}"/>
              </a:ext>
            </a:extLst>
          </p:cNvPr>
          <p:cNvGraphicFramePr>
            <a:graphicFrameLocks noGrp="1"/>
          </p:cNvGraphicFramePr>
          <p:nvPr>
            <p:extLst>
              <p:ext uri="{D42A27DB-BD31-4B8C-83A1-F6EECF244321}">
                <p14:modId xmlns:p14="http://schemas.microsoft.com/office/powerpoint/2010/main" val="1645622506"/>
              </p:ext>
            </p:extLst>
          </p:nvPr>
        </p:nvGraphicFramePr>
        <p:xfrm>
          <a:off x="12085429" y="417685"/>
          <a:ext cx="720000" cy="83664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603615810"/>
                    </a:ext>
                  </a:extLst>
                </a:gridCol>
              </a:tblGrid>
              <a:tr h="809614">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
        <p:nvSpPr>
          <p:cNvPr id="11" name="Title 3">
            <a:extLst>
              <a:ext uri="{FF2B5EF4-FFF2-40B4-BE49-F238E27FC236}">
                <a16:creationId xmlns:a16="http://schemas.microsoft.com/office/drawing/2014/main" id="{BF18C899-C374-9516-64AE-56AF0190AFE2}"/>
              </a:ext>
            </a:extLst>
          </p:cNvPr>
          <p:cNvSpPr txBox="1">
            <a:spLocks/>
          </p:cNvSpPr>
          <p:nvPr/>
        </p:nvSpPr>
        <p:spPr>
          <a:xfrm>
            <a:off x="8044815" y="1886479"/>
            <a:ext cx="4751187" cy="4855175"/>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995507" rtl="0" eaLnBrk="1" fontAlgn="auto" latinLnBrk="0" hangingPunct="1">
              <a:lnSpc>
                <a:spcPct val="100000"/>
              </a:lnSpc>
              <a:spcBef>
                <a:spcPts val="80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Arial"/>
                <a:ea typeface="+mn-ea"/>
                <a:cs typeface="+mn-cs"/>
              </a:rPr>
              <a:t>Risk Assessments and </a:t>
            </a:r>
            <a:br>
              <a:rPr kumimoji="0" lang="en-GB" sz="2000" b="1" i="0" u="none" strike="noStrike" kern="1200" cap="none" spc="0" normalizeH="0" baseline="0" noProof="0" dirty="0">
                <a:ln>
                  <a:noFill/>
                </a:ln>
                <a:solidFill>
                  <a:schemeClr val="bg1"/>
                </a:solidFill>
                <a:effectLst/>
                <a:uLnTx/>
                <a:uFillTx/>
                <a:latin typeface="Arial"/>
                <a:ea typeface="+mn-ea"/>
                <a:cs typeface="+mn-cs"/>
              </a:rPr>
            </a:br>
            <a:r>
              <a:rPr kumimoji="0" lang="en-GB" sz="2000" b="1" i="0" u="none" strike="noStrike" kern="1200" cap="none" spc="0" normalizeH="0" baseline="0" noProof="0" dirty="0">
                <a:ln>
                  <a:noFill/>
                </a:ln>
                <a:solidFill>
                  <a:schemeClr val="bg1"/>
                </a:solidFill>
                <a:effectLst/>
                <a:uLnTx/>
                <a:uFillTx/>
                <a:latin typeface="Arial"/>
                <a:ea typeface="+mn-ea"/>
                <a:cs typeface="+mn-cs"/>
              </a:rPr>
              <a:t>Emergency Actions Plans</a:t>
            </a:r>
          </a:p>
          <a:p>
            <a:pPr marL="342900" marR="0" lvl="0" indent="-342900" algn="l" defTabSz="801821" rtl="0" eaLnBrk="1" fontAlgn="auto" latinLnBrk="0" hangingPunct="1">
              <a:lnSpc>
                <a:spcPts val="2200"/>
              </a:lnSpc>
              <a:spcBef>
                <a:spcPts val="1800"/>
              </a:spcBef>
              <a:spcAft>
                <a:spcPts val="0"/>
              </a:spcAft>
              <a:buClrTx/>
              <a:buSzTx/>
              <a:buFont typeface="+mj-lt"/>
              <a:buAutoNum type="arabicPeriod"/>
              <a:tabLst/>
              <a:defRPr/>
            </a:pPr>
            <a:r>
              <a:rPr lang="en-GB" sz="1800" cap="none" dirty="0">
                <a:solidFill>
                  <a:schemeClr val="bg1"/>
                </a:solidFill>
                <a:latin typeface="Arial"/>
                <a:ea typeface="+mn-ea"/>
                <a:cs typeface="+mn-cs"/>
              </a:rPr>
              <a:t>What is the purpose of risk assessments and emergency action plans? </a:t>
            </a:r>
          </a:p>
          <a:p>
            <a:pPr marL="342900" marR="0" lvl="0" indent="-342900" algn="l" defTabSz="801821" rtl="0" eaLnBrk="1" fontAlgn="auto" latinLnBrk="0" hangingPunct="1">
              <a:lnSpc>
                <a:spcPts val="2200"/>
              </a:lnSpc>
              <a:spcBef>
                <a:spcPts val="1800"/>
              </a:spcBef>
              <a:spcAft>
                <a:spcPts val="0"/>
              </a:spcAft>
              <a:buClrTx/>
              <a:buSzTx/>
              <a:buFont typeface="+mj-lt"/>
              <a:buAutoNum type="arabicPeriod"/>
              <a:tabLst/>
              <a:defRPr/>
            </a:pPr>
            <a:r>
              <a:rPr lang="en-GB" sz="1800" cap="none" dirty="0">
                <a:solidFill>
                  <a:schemeClr val="bg1"/>
                </a:solidFill>
                <a:latin typeface="Arial"/>
                <a:ea typeface="+mn-ea"/>
                <a:cs typeface="+mn-cs"/>
              </a:rPr>
              <a:t>What information do you need?</a:t>
            </a:r>
            <a:r>
              <a:rPr kumimoji="0" lang="en-GB" sz="1800" b="0" i="0" u="none" strike="noStrike" kern="1200" cap="none" spc="0" normalizeH="0" baseline="0" noProof="0" dirty="0">
                <a:ln>
                  <a:noFill/>
                </a:ln>
                <a:solidFill>
                  <a:schemeClr val="bg1"/>
                </a:solidFill>
                <a:effectLst/>
                <a:uLnTx/>
                <a:uFillTx/>
                <a:latin typeface="Arial"/>
                <a:ea typeface="+mj-ea"/>
                <a:cs typeface="+mj-cs"/>
              </a:rPr>
              <a:t> </a:t>
            </a:r>
          </a:p>
          <a:p>
            <a:pPr marL="342900" marR="0" lvl="0" indent="-342900" algn="l" defTabSz="801821" rtl="0" eaLnBrk="1" fontAlgn="auto" latinLnBrk="0" hangingPunct="1">
              <a:lnSpc>
                <a:spcPts val="2200"/>
              </a:lnSpc>
              <a:spcBef>
                <a:spcPts val="1800"/>
              </a:spcBef>
              <a:spcAft>
                <a:spcPts val="0"/>
              </a:spcAft>
              <a:buClrTx/>
              <a:buSzTx/>
              <a:buFont typeface="+mj-lt"/>
              <a:buAutoNum type="arabicPeriod"/>
              <a:tabLst/>
              <a:defRPr/>
            </a:pPr>
            <a:r>
              <a:rPr lang="en-GB" sz="1800" cap="none" dirty="0">
                <a:solidFill>
                  <a:schemeClr val="bg1"/>
                </a:solidFill>
                <a:latin typeface="Arial"/>
                <a:ea typeface="+mn-ea"/>
                <a:cs typeface="+mn-cs"/>
              </a:rPr>
              <a:t>What should an assistant coach do </a:t>
            </a:r>
            <a:br>
              <a:rPr lang="en-GB" sz="1800" cap="none" dirty="0">
                <a:solidFill>
                  <a:schemeClr val="bg1"/>
                </a:solidFill>
                <a:latin typeface="Arial"/>
                <a:ea typeface="+mn-ea"/>
                <a:cs typeface="+mn-cs"/>
              </a:rPr>
            </a:br>
            <a:r>
              <a:rPr lang="en-GB" sz="1800" cap="none" dirty="0">
                <a:solidFill>
                  <a:schemeClr val="bg1"/>
                </a:solidFill>
                <a:latin typeface="Arial"/>
                <a:ea typeface="+mn-ea"/>
                <a:cs typeface="+mn-cs"/>
              </a:rPr>
              <a:t>with a risk assessment and emergency action plan? </a:t>
            </a:r>
          </a:p>
          <a:p>
            <a:pPr marL="342900" marR="0" lvl="0" indent="-342900" algn="l" defTabSz="801821" rtl="0" eaLnBrk="1" fontAlgn="auto" latinLnBrk="0" hangingPunct="1">
              <a:lnSpc>
                <a:spcPts val="2200"/>
              </a:lnSpc>
              <a:spcBef>
                <a:spcPts val="1800"/>
              </a:spcBef>
              <a:spcAft>
                <a:spcPts val="0"/>
              </a:spcAft>
              <a:buClrTx/>
              <a:buSzTx/>
              <a:buFont typeface="+mj-lt"/>
              <a:buAutoNum type="arabicPeriod"/>
              <a:tabLst/>
              <a:defRPr/>
            </a:pPr>
            <a:r>
              <a:rPr lang="en-GB" sz="1800" cap="none" dirty="0">
                <a:solidFill>
                  <a:schemeClr val="bg1"/>
                </a:solidFill>
                <a:latin typeface="Arial"/>
                <a:ea typeface="+mn-ea"/>
                <a:cs typeface="+mn-cs"/>
              </a:rPr>
              <a:t>What are the organisational </a:t>
            </a:r>
            <a:br>
              <a:rPr lang="en-GB" sz="1800" cap="none" dirty="0">
                <a:solidFill>
                  <a:schemeClr val="bg1"/>
                </a:solidFill>
                <a:latin typeface="Arial"/>
                <a:ea typeface="+mn-ea"/>
                <a:cs typeface="+mn-cs"/>
              </a:rPr>
            </a:br>
            <a:r>
              <a:rPr lang="en-GB" sz="1800" cap="none" dirty="0">
                <a:solidFill>
                  <a:schemeClr val="bg1"/>
                </a:solidFill>
                <a:latin typeface="Arial"/>
                <a:ea typeface="+mn-ea"/>
                <a:cs typeface="+mn-cs"/>
              </a:rPr>
              <a:t>requirements for risk assessments </a:t>
            </a:r>
            <a:br>
              <a:rPr lang="en-GB" sz="1800" cap="none" dirty="0">
                <a:solidFill>
                  <a:schemeClr val="bg1"/>
                </a:solidFill>
                <a:latin typeface="Arial"/>
                <a:ea typeface="+mn-ea"/>
                <a:cs typeface="+mn-cs"/>
              </a:rPr>
            </a:br>
            <a:r>
              <a:rPr lang="en-GB" sz="1800" cap="none" dirty="0">
                <a:solidFill>
                  <a:schemeClr val="bg1"/>
                </a:solidFill>
                <a:latin typeface="Arial"/>
                <a:ea typeface="+mn-ea"/>
                <a:cs typeface="+mn-cs"/>
              </a:rPr>
              <a:t>and emergency action plans? </a:t>
            </a:r>
          </a:p>
          <a:p>
            <a:pPr marL="342900" marR="0" lvl="0" indent="-342900" algn="l" defTabSz="801821" rtl="0" eaLnBrk="1" fontAlgn="auto" latinLnBrk="0" hangingPunct="1">
              <a:lnSpc>
                <a:spcPts val="2200"/>
              </a:lnSpc>
              <a:spcBef>
                <a:spcPts val="1800"/>
              </a:spcBef>
              <a:spcAft>
                <a:spcPts val="0"/>
              </a:spcAft>
              <a:buClrTx/>
              <a:buSzTx/>
              <a:buFont typeface="+mj-lt"/>
              <a:buAutoNum type="arabicPeriod"/>
              <a:tabLst/>
              <a:defRPr/>
            </a:pPr>
            <a:r>
              <a:rPr lang="en-GB" sz="1800" cap="none" dirty="0">
                <a:solidFill>
                  <a:schemeClr val="bg1"/>
                </a:solidFill>
                <a:latin typeface="Arial"/>
                <a:ea typeface="+mn-ea"/>
                <a:cs typeface="+mn-cs"/>
              </a:rPr>
              <a:t>Who produces risk assessments and emergency plans and how often?</a:t>
            </a:r>
            <a:endParaRPr kumimoji="0" lang="en-GB" sz="1800" b="0" i="0" u="none" strike="noStrike" kern="1200" cap="none" spc="0" normalizeH="0" baseline="0" noProof="0" dirty="0">
              <a:ln>
                <a:noFill/>
              </a:ln>
              <a:solidFill>
                <a:schemeClr val="bg1"/>
              </a:solidFill>
              <a:effectLst/>
              <a:uLnTx/>
              <a:uFillTx/>
              <a:latin typeface="Arial"/>
              <a:ea typeface="+mj-ea"/>
              <a:cs typeface="+mj-cs"/>
            </a:endParaRPr>
          </a:p>
        </p:txBody>
      </p:sp>
      <p:pic>
        <p:nvPicPr>
          <p:cNvPr id="7" name="Picture 6">
            <a:extLst>
              <a:ext uri="{FF2B5EF4-FFF2-40B4-BE49-F238E27FC236}">
                <a16:creationId xmlns:a16="http://schemas.microsoft.com/office/drawing/2014/main" id="{CBE9F113-B944-383D-D11A-54F223E596B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3772" y="1886479"/>
            <a:ext cx="6519027" cy="5047967"/>
          </a:xfrm>
          <a:prstGeom prst="rect">
            <a:avLst/>
          </a:prstGeom>
        </p:spPr>
      </p:pic>
      <p:sp>
        <p:nvSpPr>
          <p:cNvPr id="2" name="Title 3">
            <a:extLst>
              <a:ext uri="{FF2B5EF4-FFF2-40B4-BE49-F238E27FC236}">
                <a16:creationId xmlns:a16="http://schemas.microsoft.com/office/drawing/2014/main" id="{9C3AFEE7-55CA-A1AB-BE3B-16E5ED594774}"/>
              </a:ext>
            </a:extLst>
          </p:cNvPr>
          <p:cNvSpPr txBox="1">
            <a:spLocks/>
          </p:cNvSpPr>
          <p:nvPr/>
        </p:nvSpPr>
        <p:spPr>
          <a:xfrm>
            <a:off x="643772" y="611401"/>
            <a:ext cx="5078249"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ts val="3200"/>
              </a:lnSpc>
              <a:spcBef>
                <a:spcPts val="800"/>
              </a:spcBef>
              <a:defRPr/>
            </a:pPr>
            <a:r>
              <a:rPr kumimoji="0" lang="en-GB" sz="3200" b="0" i="0" u="none" strike="noStrike" kern="1200" cap="all" spc="0" normalizeH="0" baseline="0" noProof="0" dirty="0">
                <a:ln>
                  <a:noFill/>
                </a:ln>
                <a:solidFill>
                  <a:schemeClr val="accent3"/>
                </a:solidFill>
                <a:effectLst/>
                <a:uLnTx/>
                <a:uFillTx/>
                <a:latin typeface="Oswald"/>
                <a:ea typeface="+mj-ea"/>
                <a:cs typeface="+mj-cs"/>
              </a:rPr>
              <a:t>A4</a:t>
            </a:r>
            <a:r>
              <a:rPr lang="en-GB" sz="3200" dirty="0">
                <a:solidFill>
                  <a:schemeClr val="accent3"/>
                </a:solidFill>
              </a:rPr>
              <a:t>: policies </a:t>
            </a:r>
            <a:br>
              <a:rPr lang="en-GB" sz="3200" dirty="0">
                <a:solidFill>
                  <a:schemeClr val="accent3"/>
                </a:solidFill>
              </a:rPr>
            </a:br>
            <a:r>
              <a:rPr lang="en-GB" sz="3200" dirty="0">
                <a:ln>
                  <a:solidFill>
                    <a:schemeClr val="accent3"/>
                  </a:solidFill>
                </a:ln>
                <a:noFill/>
              </a:rPr>
              <a:t>and procedures</a:t>
            </a:r>
            <a:endParaRPr kumimoji="0" lang="en-GB" sz="3200" b="0" i="0" u="none" strike="noStrike" kern="1200" cap="all" spc="0" normalizeH="0" baseline="0" noProof="0" dirty="0">
              <a:ln>
                <a:solidFill>
                  <a:schemeClr val="accent3"/>
                </a:solidFill>
              </a:ln>
              <a:noFill/>
              <a:effectLst/>
              <a:uLnTx/>
              <a:uFillTx/>
              <a:latin typeface="Oswald"/>
              <a:ea typeface="+mj-ea"/>
              <a:cs typeface="+mj-cs"/>
            </a:endParaRPr>
          </a:p>
        </p:txBody>
      </p:sp>
    </p:spTree>
    <p:extLst>
      <p:ext uri="{BB962C8B-B14F-4D97-AF65-F5344CB8AC3E}">
        <p14:creationId xmlns:p14="http://schemas.microsoft.com/office/powerpoint/2010/main" val="2935298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960A300-8B47-4396-F1E6-C0D7B30D71CA}"/>
              </a:ext>
            </a:extLst>
          </p:cNvPr>
          <p:cNvSpPr txBox="1">
            <a:spLocks/>
          </p:cNvSpPr>
          <p:nvPr/>
        </p:nvSpPr>
        <p:spPr>
          <a:xfrm>
            <a:off x="642008" y="1496583"/>
            <a:ext cx="5671243"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tx1"/>
                </a:solidFill>
              </a:rPr>
              <a:t>b1: theories of</a:t>
            </a:r>
            <a:br>
              <a:rPr lang="en-GB" sz="3200" dirty="0">
                <a:solidFill>
                  <a:schemeClr val="tx1"/>
                </a:solidFill>
              </a:rPr>
            </a:br>
            <a:r>
              <a:rPr lang="en-GB" sz="3200" dirty="0">
                <a:ln>
                  <a:solidFill>
                    <a:schemeClr val="tx1"/>
                  </a:solidFill>
                </a:ln>
                <a:noFill/>
              </a:rPr>
              <a:t>coaching and learning</a:t>
            </a:r>
          </a:p>
        </p:txBody>
      </p:sp>
      <p:sp>
        <p:nvSpPr>
          <p:cNvPr id="4" name="Title 3">
            <a:extLst>
              <a:ext uri="{FF2B5EF4-FFF2-40B4-BE49-F238E27FC236}">
                <a16:creationId xmlns:a16="http://schemas.microsoft.com/office/drawing/2014/main" id="{7851F2E3-1548-481C-DC4F-EB62F6AF3503}"/>
              </a:ext>
            </a:extLst>
          </p:cNvPr>
          <p:cNvSpPr txBox="1">
            <a:spLocks/>
          </p:cNvSpPr>
          <p:nvPr/>
        </p:nvSpPr>
        <p:spPr>
          <a:xfrm>
            <a:off x="8021444" y="2977695"/>
            <a:ext cx="4533257" cy="2400657"/>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ct val="100000"/>
              </a:lnSpc>
              <a:spcBef>
                <a:spcPts val="1800"/>
              </a:spcBef>
            </a:pPr>
            <a:r>
              <a:rPr lang="en-GB" sz="1600" b="1" cap="none" dirty="0">
                <a:solidFill>
                  <a:schemeClr val="accent3"/>
                </a:solidFill>
                <a:latin typeface="Arial"/>
              </a:rPr>
              <a:t>To ensure a positive participant journey a sessions must be:</a:t>
            </a:r>
            <a:endParaRPr lang="en-GB" sz="1600" cap="none" dirty="0">
              <a:solidFill>
                <a:schemeClr val="accent3"/>
              </a:solidFill>
              <a:latin typeface="Arial"/>
            </a:endParaRP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Well planned</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Have clear aims</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Encourage player feedback</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Encourage learners to develop and succeed</a:t>
            </a:r>
          </a:p>
        </p:txBody>
      </p:sp>
      <p:sp>
        <p:nvSpPr>
          <p:cNvPr id="6" name="Title 3">
            <a:extLst>
              <a:ext uri="{FF2B5EF4-FFF2-40B4-BE49-F238E27FC236}">
                <a16:creationId xmlns:a16="http://schemas.microsoft.com/office/drawing/2014/main" id="{75A04BB3-9258-E06D-52C5-D1216F0C9531}"/>
              </a:ext>
            </a:extLst>
          </p:cNvPr>
          <p:cNvSpPr txBox="1">
            <a:spLocks/>
          </p:cNvSpPr>
          <p:nvPr/>
        </p:nvSpPr>
        <p:spPr>
          <a:xfrm>
            <a:off x="1063212" y="2977695"/>
            <a:ext cx="4533257" cy="2031325"/>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ct val="100000"/>
              </a:lnSpc>
              <a:spcBef>
                <a:spcPts val="1800"/>
              </a:spcBef>
            </a:pPr>
            <a:r>
              <a:rPr lang="en-GB" sz="2200" dirty="0"/>
              <a:t>What is the participant journey?</a:t>
            </a:r>
          </a:p>
          <a:p>
            <a:pPr lvl="0">
              <a:lnSpc>
                <a:spcPct val="100000"/>
              </a:lnSpc>
              <a:spcBef>
                <a:spcPts val="1800"/>
              </a:spcBef>
            </a:pPr>
            <a:r>
              <a:rPr lang="en-GB" sz="1600" cap="none" dirty="0">
                <a:solidFill>
                  <a:srgbClr val="FFFFFF"/>
                </a:solidFill>
                <a:latin typeface="Arial"/>
              </a:rPr>
              <a:t>An experienced coach will be aware of the environment where the session is taking place. </a:t>
            </a:r>
          </a:p>
          <a:p>
            <a:pPr lvl="0">
              <a:lnSpc>
                <a:spcPct val="100000"/>
              </a:lnSpc>
              <a:spcBef>
                <a:spcPts val="1800"/>
              </a:spcBef>
            </a:pPr>
            <a:r>
              <a:rPr lang="en-GB" sz="1600" cap="none" dirty="0">
                <a:solidFill>
                  <a:srgbClr val="FFFFFF"/>
                </a:solidFill>
                <a:latin typeface="Arial"/>
              </a:rPr>
              <a:t>They will take account of any risks in order to make it safe for participants, any weather issues and the availability of equipment.</a:t>
            </a:r>
          </a:p>
        </p:txBody>
      </p:sp>
    </p:spTree>
    <p:extLst>
      <p:ext uri="{BB962C8B-B14F-4D97-AF65-F5344CB8AC3E}">
        <p14:creationId xmlns:p14="http://schemas.microsoft.com/office/powerpoint/2010/main" val="544708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40639C8-0139-E6D5-9544-6236FFF771F4}"/>
              </a:ext>
            </a:extLst>
          </p:cNvPr>
          <p:cNvGraphicFramePr>
            <a:graphicFrameLocks noGrp="1"/>
          </p:cNvGraphicFramePr>
          <p:nvPr>
            <p:extLst>
              <p:ext uri="{D42A27DB-BD31-4B8C-83A1-F6EECF244321}">
                <p14:modId xmlns:p14="http://schemas.microsoft.com/office/powerpoint/2010/main" val="2317019292"/>
              </p:ext>
            </p:extLst>
          </p:nvPr>
        </p:nvGraphicFramePr>
        <p:xfrm>
          <a:off x="634344" y="2826067"/>
          <a:ext cx="2782722" cy="3240000"/>
        </p:xfrm>
        <a:graphic>
          <a:graphicData uri="http://schemas.openxmlformats.org/drawingml/2006/table">
            <a:tbl>
              <a:tblPr firstRow="1" bandRow="1">
                <a:tableStyleId>{5C22544A-7EE6-4342-B048-85BDC9FD1C3A}</a:tableStyleId>
              </a:tblPr>
              <a:tblGrid>
                <a:gridCol w="2782722">
                  <a:extLst>
                    <a:ext uri="{9D8B030D-6E8A-4147-A177-3AD203B41FA5}">
                      <a16:colId xmlns:a16="http://schemas.microsoft.com/office/drawing/2014/main" val="1374554254"/>
                    </a:ext>
                  </a:extLst>
                </a:gridCol>
              </a:tblGrid>
              <a:tr h="720000">
                <a:tc>
                  <a:txBody>
                    <a:bodyPr/>
                    <a:lstStyle/>
                    <a:p>
                      <a:pPr algn="l"/>
                      <a:r>
                        <a:rPr lang="en-US" sz="2000" dirty="0"/>
                        <a:t>Autocratic</a:t>
                      </a:r>
                    </a:p>
                  </a:txBody>
                  <a:tcPr marL="252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A306C"/>
                    </a:solidFill>
                  </a:tcPr>
                </a:tc>
                <a:extLst>
                  <a:ext uri="{0D108BD9-81ED-4DB2-BD59-A6C34878D82A}">
                    <a16:rowId xmlns:a16="http://schemas.microsoft.com/office/drawing/2014/main" val="1358375061"/>
                  </a:ext>
                </a:extLst>
              </a:tr>
              <a:tr h="2520000">
                <a:tc>
                  <a:txBody>
                    <a:bodyPr/>
                    <a:lstStyle/>
                    <a:p>
                      <a:pPr marL="285750" indent="-285750" algn="l">
                        <a:spcBef>
                          <a:spcPts val="1200"/>
                        </a:spcBef>
                        <a:spcAft>
                          <a:spcPts val="0"/>
                        </a:spcAft>
                        <a:buFont typeface="Arial" panose="020B0604020202020204" pitchFamily="34" charset="0"/>
                        <a:buChar char="•"/>
                      </a:pPr>
                      <a:r>
                        <a:rPr lang="en-US" sz="1600" dirty="0">
                          <a:solidFill>
                            <a:schemeClr val="accent3"/>
                          </a:solidFill>
                        </a:rPr>
                        <a:t>The leader makes </a:t>
                      </a:r>
                      <a:br>
                        <a:rPr lang="en-US" sz="1600" dirty="0">
                          <a:solidFill>
                            <a:schemeClr val="accent3"/>
                          </a:solidFill>
                        </a:rPr>
                      </a:br>
                      <a:r>
                        <a:rPr lang="en-US" sz="1600" dirty="0">
                          <a:solidFill>
                            <a:schemeClr val="accent3"/>
                          </a:solidFill>
                        </a:rPr>
                        <a:t>decisions without taking input from anyone</a:t>
                      </a:r>
                    </a:p>
                    <a:p>
                      <a:pPr marL="285750" indent="-285750" algn="l">
                        <a:spcBef>
                          <a:spcPts val="1200"/>
                        </a:spcBef>
                        <a:spcAft>
                          <a:spcPts val="0"/>
                        </a:spcAft>
                        <a:buFont typeface="Arial" panose="020B0604020202020204" pitchFamily="34" charset="0"/>
                        <a:buChar char="•"/>
                      </a:pPr>
                      <a:r>
                        <a:rPr lang="en-US" sz="1600" dirty="0">
                          <a:solidFill>
                            <a:schemeClr val="accent3"/>
                          </a:solidFill>
                        </a:rPr>
                        <a:t>Participants are </a:t>
                      </a:r>
                      <a:br>
                        <a:rPr lang="en-US" sz="1600" dirty="0">
                          <a:solidFill>
                            <a:schemeClr val="accent3"/>
                          </a:solidFill>
                        </a:rPr>
                      </a:br>
                      <a:r>
                        <a:rPr lang="en-US" sz="1600" dirty="0">
                          <a:solidFill>
                            <a:schemeClr val="accent3"/>
                          </a:solidFill>
                        </a:rPr>
                        <a:t>expected to adhere </a:t>
                      </a:r>
                      <a:br>
                        <a:rPr lang="en-US" sz="1600" dirty="0">
                          <a:solidFill>
                            <a:schemeClr val="accent3"/>
                          </a:solidFill>
                        </a:rPr>
                      </a:br>
                      <a:r>
                        <a:rPr lang="en-US" sz="1600" dirty="0">
                          <a:solidFill>
                            <a:schemeClr val="accent3"/>
                          </a:solidFill>
                        </a:rPr>
                        <a:t>to the decision</a:t>
                      </a:r>
                    </a:p>
                  </a:txBody>
                  <a:tcPr marL="252000" marR="252000" marT="252000" marB="252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722000298"/>
                  </a:ext>
                </a:extLst>
              </a:tr>
            </a:tbl>
          </a:graphicData>
        </a:graphic>
      </p:graphicFrame>
      <p:sp>
        <p:nvSpPr>
          <p:cNvPr id="7" name="Title 3">
            <a:extLst>
              <a:ext uri="{FF2B5EF4-FFF2-40B4-BE49-F238E27FC236}">
                <a16:creationId xmlns:a16="http://schemas.microsoft.com/office/drawing/2014/main" id="{182189C2-B6BF-86EC-AC0D-3426B7476A91}"/>
              </a:ext>
            </a:extLst>
          </p:cNvPr>
          <p:cNvSpPr txBox="1">
            <a:spLocks/>
          </p:cNvSpPr>
          <p:nvPr/>
        </p:nvSpPr>
        <p:spPr>
          <a:xfrm>
            <a:off x="634343" y="645604"/>
            <a:ext cx="9055319" cy="410369"/>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tx1"/>
                </a:solidFill>
              </a:rPr>
              <a:t>b1: theories of </a:t>
            </a:r>
            <a:r>
              <a:rPr lang="en-GB" sz="3200" dirty="0">
                <a:ln>
                  <a:solidFill>
                    <a:schemeClr val="tx1"/>
                  </a:solidFill>
                </a:ln>
                <a:noFill/>
              </a:rPr>
              <a:t>coaching and learning</a:t>
            </a:r>
          </a:p>
        </p:txBody>
      </p:sp>
      <p:sp>
        <p:nvSpPr>
          <p:cNvPr id="8" name="Title 3">
            <a:extLst>
              <a:ext uri="{FF2B5EF4-FFF2-40B4-BE49-F238E27FC236}">
                <a16:creationId xmlns:a16="http://schemas.microsoft.com/office/drawing/2014/main" id="{6639F8CA-905E-0FEB-CA60-D10D1D38BA82}"/>
              </a:ext>
            </a:extLst>
          </p:cNvPr>
          <p:cNvSpPr txBox="1">
            <a:spLocks/>
          </p:cNvSpPr>
          <p:nvPr/>
        </p:nvSpPr>
        <p:spPr>
          <a:xfrm>
            <a:off x="634343" y="1124276"/>
            <a:ext cx="6197604" cy="369332"/>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ct val="100000"/>
              </a:lnSpc>
              <a:spcBef>
                <a:spcPts val="1800"/>
              </a:spcBef>
            </a:pPr>
            <a:r>
              <a:rPr lang="en-GB" sz="2400" dirty="0">
                <a:solidFill>
                  <a:schemeClr val="accent3"/>
                </a:solidFill>
              </a:rPr>
              <a:t>Leadership styles</a:t>
            </a:r>
          </a:p>
        </p:txBody>
      </p:sp>
      <p:graphicFrame>
        <p:nvGraphicFramePr>
          <p:cNvPr id="10" name="Table 3">
            <a:extLst>
              <a:ext uri="{FF2B5EF4-FFF2-40B4-BE49-F238E27FC236}">
                <a16:creationId xmlns:a16="http://schemas.microsoft.com/office/drawing/2014/main" id="{77D58D50-FECA-C083-DFF4-F2EFF225084E}"/>
              </a:ext>
            </a:extLst>
          </p:cNvPr>
          <p:cNvGraphicFramePr>
            <a:graphicFrameLocks noGrp="1"/>
          </p:cNvGraphicFramePr>
          <p:nvPr>
            <p:extLst>
              <p:ext uri="{D42A27DB-BD31-4B8C-83A1-F6EECF244321}">
                <p14:modId xmlns:p14="http://schemas.microsoft.com/office/powerpoint/2010/main" val="3798337452"/>
              </p:ext>
            </p:extLst>
          </p:nvPr>
        </p:nvGraphicFramePr>
        <p:xfrm>
          <a:off x="3808578" y="2826067"/>
          <a:ext cx="2782722" cy="3240000"/>
        </p:xfrm>
        <a:graphic>
          <a:graphicData uri="http://schemas.openxmlformats.org/drawingml/2006/table">
            <a:tbl>
              <a:tblPr firstRow="1" bandRow="1">
                <a:tableStyleId>{5C22544A-7EE6-4342-B048-85BDC9FD1C3A}</a:tableStyleId>
              </a:tblPr>
              <a:tblGrid>
                <a:gridCol w="2782722">
                  <a:extLst>
                    <a:ext uri="{9D8B030D-6E8A-4147-A177-3AD203B41FA5}">
                      <a16:colId xmlns:a16="http://schemas.microsoft.com/office/drawing/2014/main" val="1374554254"/>
                    </a:ext>
                  </a:extLst>
                </a:gridCol>
              </a:tblGrid>
              <a:tr h="720000">
                <a:tc>
                  <a:txBody>
                    <a:bodyPr/>
                    <a:lstStyle/>
                    <a:p>
                      <a:pPr algn="l"/>
                      <a:r>
                        <a:rPr lang="en-US" sz="2000" dirty="0"/>
                        <a:t>Democratic</a:t>
                      </a:r>
                    </a:p>
                  </a:txBody>
                  <a:tcPr marL="252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E5598"/>
                    </a:solidFill>
                  </a:tcPr>
                </a:tc>
                <a:extLst>
                  <a:ext uri="{0D108BD9-81ED-4DB2-BD59-A6C34878D82A}">
                    <a16:rowId xmlns:a16="http://schemas.microsoft.com/office/drawing/2014/main" val="1358375061"/>
                  </a:ext>
                </a:extLst>
              </a:tr>
              <a:tr h="2520000">
                <a:tc>
                  <a:txBody>
                    <a:bodyPr/>
                    <a:lstStyle/>
                    <a:p>
                      <a:pPr marL="285750" indent="-285750" algn="l">
                        <a:spcBef>
                          <a:spcPts val="1200"/>
                        </a:spcBef>
                        <a:spcAft>
                          <a:spcPts val="0"/>
                        </a:spcAft>
                        <a:buFont typeface="Arial" panose="020B0604020202020204" pitchFamily="34" charset="0"/>
                        <a:buChar char="•"/>
                      </a:pPr>
                      <a:r>
                        <a:rPr lang="en-US" sz="1600" dirty="0">
                          <a:solidFill>
                            <a:schemeClr val="accent3"/>
                          </a:solidFill>
                        </a:rPr>
                        <a:t>The leader </a:t>
                      </a:r>
                      <a:br>
                        <a:rPr lang="en-US" sz="1600" dirty="0">
                          <a:solidFill>
                            <a:schemeClr val="accent3"/>
                          </a:solidFill>
                        </a:rPr>
                      </a:br>
                      <a:r>
                        <a:rPr lang="en-US" sz="1600" dirty="0">
                          <a:solidFill>
                            <a:schemeClr val="accent3"/>
                          </a:solidFill>
                        </a:rPr>
                        <a:t>makes decisions </a:t>
                      </a:r>
                    </a:p>
                    <a:p>
                      <a:pPr marL="285750" indent="-285750" algn="l">
                        <a:spcBef>
                          <a:spcPts val="1200"/>
                        </a:spcBef>
                        <a:spcAft>
                          <a:spcPts val="0"/>
                        </a:spcAft>
                        <a:buFont typeface="Arial" panose="020B0604020202020204" pitchFamily="34" charset="0"/>
                        <a:buChar char="•"/>
                      </a:pPr>
                      <a:r>
                        <a:rPr lang="en-US" sz="1600" dirty="0">
                          <a:solidFill>
                            <a:schemeClr val="accent3"/>
                          </a:solidFill>
                        </a:rPr>
                        <a:t>Each participant </a:t>
                      </a:r>
                      <a:br>
                        <a:rPr lang="en-US" sz="1600" dirty="0">
                          <a:solidFill>
                            <a:schemeClr val="accent3"/>
                          </a:solidFill>
                        </a:rPr>
                      </a:br>
                      <a:r>
                        <a:rPr lang="en-US" sz="1600" dirty="0">
                          <a:solidFill>
                            <a:schemeClr val="accent3"/>
                          </a:solidFill>
                        </a:rPr>
                        <a:t>has an equal say </a:t>
                      </a:r>
                    </a:p>
                  </a:txBody>
                  <a:tcPr marL="252000" marR="252000" marT="252000" marB="252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722000298"/>
                  </a:ext>
                </a:extLst>
              </a:tr>
            </a:tbl>
          </a:graphicData>
        </a:graphic>
      </p:graphicFrame>
      <p:graphicFrame>
        <p:nvGraphicFramePr>
          <p:cNvPr id="11" name="Table 3">
            <a:extLst>
              <a:ext uri="{FF2B5EF4-FFF2-40B4-BE49-F238E27FC236}">
                <a16:creationId xmlns:a16="http://schemas.microsoft.com/office/drawing/2014/main" id="{6DA5EEDC-256B-3129-E999-CB21BD8C857C}"/>
              </a:ext>
            </a:extLst>
          </p:cNvPr>
          <p:cNvGraphicFramePr>
            <a:graphicFrameLocks noGrp="1"/>
          </p:cNvGraphicFramePr>
          <p:nvPr>
            <p:extLst>
              <p:ext uri="{D42A27DB-BD31-4B8C-83A1-F6EECF244321}">
                <p14:modId xmlns:p14="http://schemas.microsoft.com/office/powerpoint/2010/main" val="2091921960"/>
              </p:ext>
            </p:extLst>
          </p:nvPr>
        </p:nvGraphicFramePr>
        <p:xfrm>
          <a:off x="6982813" y="2826067"/>
          <a:ext cx="2782722" cy="3240000"/>
        </p:xfrm>
        <a:graphic>
          <a:graphicData uri="http://schemas.openxmlformats.org/drawingml/2006/table">
            <a:tbl>
              <a:tblPr firstRow="1" bandRow="1">
                <a:tableStyleId>{5C22544A-7EE6-4342-B048-85BDC9FD1C3A}</a:tableStyleId>
              </a:tblPr>
              <a:tblGrid>
                <a:gridCol w="2782722">
                  <a:extLst>
                    <a:ext uri="{9D8B030D-6E8A-4147-A177-3AD203B41FA5}">
                      <a16:colId xmlns:a16="http://schemas.microsoft.com/office/drawing/2014/main" val="1374554254"/>
                    </a:ext>
                  </a:extLst>
                </a:gridCol>
              </a:tblGrid>
              <a:tr h="720000">
                <a:tc>
                  <a:txBody>
                    <a:bodyPr/>
                    <a:lstStyle/>
                    <a:p>
                      <a:pPr algn="l"/>
                      <a:r>
                        <a:rPr lang="en-US" sz="2000" dirty="0"/>
                        <a:t>Laissez-faire</a:t>
                      </a:r>
                    </a:p>
                  </a:txBody>
                  <a:tcPr marL="25200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EB5D0B"/>
                    </a:solidFill>
                  </a:tcPr>
                </a:tc>
                <a:extLst>
                  <a:ext uri="{0D108BD9-81ED-4DB2-BD59-A6C34878D82A}">
                    <a16:rowId xmlns:a16="http://schemas.microsoft.com/office/drawing/2014/main" val="1358375061"/>
                  </a:ext>
                </a:extLst>
              </a:tr>
              <a:tr h="2520000">
                <a:tc>
                  <a:txBody>
                    <a:bodyPr/>
                    <a:lstStyle/>
                    <a:p>
                      <a:pPr marL="285750" indent="-285750" algn="l">
                        <a:spcBef>
                          <a:spcPts val="1200"/>
                        </a:spcBef>
                        <a:spcAft>
                          <a:spcPts val="0"/>
                        </a:spcAft>
                        <a:buFont typeface="Arial" panose="020B0604020202020204" pitchFamily="34" charset="0"/>
                        <a:buChar char="•"/>
                      </a:pPr>
                      <a:r>
                        <a:rPr lang="en-US" sz="1600" dirty="0">
                          <a:solidFill>
                            <a:schemeClr val="accent3"/>
                          </a:solidFill>
                        </a:rPr>
                        <a:t>The least intrusive </a:t>
                      </a:r>
                      <a:br>
                        <a:rPr lang="en-US" sz="1600" dirty="0">
                          <a:solidFill>
                            <a:schemeClr val="accent3"/>
                          </a:solidFill>
                        </a:rPr>
                      </a:br>
                      <a:r>
                        <a:rPr lang="en-US" sz="1600" dirty="0">
                          <a:solidFill>
                            <a:schemeClr val="accent3"/>
                          </a:solidFill>
                        </a:rPr>
                        <a:t>form of leadership</a:t>
                      </a:r>
                    </a:p>
                    <a:p>
                      <a:pPr marL="285750" indent="-285750" algn="l">
                        <a:spcBef>
                          <a:spcPts val="1200"/>
                        </a:spcBef>
                        <a:spcAft>
                          <a:spcPts val="0"/>
                        </a:spcAft>
                        <a:buFont typeface="Arial" panose="020B0604020202020204" pitchFamily="34" charset="0"/>
                        <a:buChar char="•"/>
                      </a:pPr>
                      <a:r>
                        <a:rPr lang="en-US" sz="1600" dirty="0">
                          <a:solidFill>
                            <a:schemeClr val="accent3"/>
                          </a:solidFill>
                        </a:rPr>
                        <a:t>The French term </a:t>
                      </a:r>
                      <a:br>
                        <a:rPr lang="en-US" sz="1600" dirty="0">
                          <a:solidFill>
                            <a:schemeClr val="accent3"/>
                          </a:solidFill>
                        </a:rPr>
                      </a:br>
                      <a:r>
                        <a:rPr lang="en-US" sz="1600" dirty="0">
                          <a:solidFill>
                            <a:schemeClr val="accent3"/>
                          </a:solidFill>
                        </a:rPr>
                        <a:t>for "let them do”</a:t>
                      </a:r>
                    </a:p>
                    <a:p>
                      <a:pPr marL="285750" indent="-285750" algn="l">
                        <a:spcBef>
                          <a:spcPts val="1200"/>
                        </a:spcBef>
                        <a:spcAft>
                          <a:spcPts val="0"/>
                        </a:spcAft>
                        <a:buFont typeface="Arial" panose="020B0604020202020204" pitchFamily="34" charset="0"/>
                        <a:buChar char="•"/>
                      </a:pPr>
                      <a:r>
                        <a:rPr lang="en-US" sz="1600" dirty="0">
                          <a:solidFill>
                            <a:schemeClr val="accent3"/>
                          </a:solidFill>
                        </a:rPr>
                        <a:t>Nearly all authority </a:t>
                      </a:r>
                      <a:br>
                        <a:rPr lang="en-US" sz="1600" dirty="0">
                          <a:solidFill>
                            <a:schemeClr val="accent3"/>
                          </a:solidFill>
                        </a:rPr>
                      </a:br>
                      <a:r>
                        <a:rPr lang="en-US" sz="1600" dirty="0">
                          <a:solidFill>
                            <a:schemeClr val="accent3"/>
                          </a:solidFill>
                        </a:rPr>
                        <a:t>is given to the participants</a:t>
                      </a:r>
                    </a:p>
                  </a:txBody>
                  <a:tcPr marL="252000" marR="252000" marT="252000" marB="2520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722000298"/>
                  </a:ext>
                </a:extLst>
              </a:tr>
            </a:tbl>
          </a:graphicData>
        </a:graphic>
      </p:graphicFrame>
    </p:spTree>
    <p:extLst>
      <p:ext uri="{BB962C8B-B14F-4D97-AF65-F5344CB8AC3E}">
        <p14:creationId xmlns:p14="http://schemas.microsoft.com/office/powerpoint/2010/main" val="1583338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290ABC2-3F39-05F2-85FB-49E9D0F28A65}"/>
              </a:ext>
            </a:extLst>
          </p:cNvPr>
          <p:cNvSpPr txBox="1">
            <a:spLocks/>
          </p:cNvSpPr>
          <p:nvPr/>
        </p:nvSpPr>
        <p:spPr>
          <a:xfrm>
            <a:off x="634344" y="645604"/>
            <a:ext cx="4890968"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tx1"/>
                </a:solidFill>
              </a:rPr>
              <a:t>b1: theories of </a:t>
            </a:r>
            <a:br>
              <a:rPr lang="en-GB" sz="3200" dirty="0">
                <a:solidFill>
                  <a:schemeClr val="tx1"/>
                </a:solidFill>
              </a:rPr>
            </a:br>
            <a:r>
              <a:rPr lang="en-GB" sz="3200" dirty="0">
                <a:ln>
                  <a:solidFill>
                    <a:schemeClr val="tx1"/>
                  </a:solidFill>
                </a:ln>
                <a:noFill/>
              </a:rPr>
              <a:t>coaching and learning</a:t>
            </a:r>
          </a:p>
        </p:txBody>
      </p:sp>
      <p:sp>
        <p:nvSpPr>
          <p:cNvPr id="4" name="Title 3">
            <a:extLst>
              <a:ext uri="{FF2B5EF4-FFF2-40B4-BE49-F238E27FC236}">
                <a16:creationId xmlns:a16="http://schemas.microsoft.com/office/drawing/2014/main" id="{56C37C0E-4E59-787D-6C10-9E76896DC910}"/>
              </a:ext>
            </a:extLst>
          </p:cNvPr>
          <p:cNvSpPr txBox="1">
            <a:spLocks/>
          </p:cNvSpPr>
          <p:nvPr/>
        </p:nvSpPr>
        <p:spPr>
          <a:xfrm>
            <a:off x="1262493" y="2587667"/>
            <a:ext cx="4869522" cy="2313454"/>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1800"/>
              </a:spcBef>
            </a:pPr>
            <a:r>
              <a:rPr lang="en-GB" sz="2400" dirty="0">
                <a:solidFill>
                  <a:schemeClr val="accent3"/>
                </a:solidFill>
              </a:rPr>
              <a:t>Coaching and Learning Theories</a:t>
            </a:r>
          </a:p>
          <a:p>
            <a:pPr marL="285750" lvl="0" indent="-285750" defTabSz="995507">
              <a:lnSpc>
                <a:spcPct val="100000"/>
              </a:lnSpc>
              <a:spcBef>
                <a:spcPts val="1800"/>
              </a:spcBef>
              <a:buFont typeface="Arial" panose="020B0604020202020204" pitchFamily="34" charset="0"/>
              <a:buChar char="•"/>
            </a:pPr>
            <a:r>
              <a:rPr lang="en-GB" sz="1800" cap="none" dirty="0">
                <a:solidFill>
                  <a:schemeClr val="tx1"/>
                </a:solidFill>
                <a:latin typeface="Arial"/>
                <a:ea typeface="+mn-ea"/>
                <a:cs typeface="+mn-cs"/>
              </a:rPr>
              <a:t>Classical conditioning</a:t>
            </a:r>
          </a:p>
          <a:p>
            <a:pPr marL="285750" lvl="0" indent="-285750" defTabSz="995507">
              <a:lnSpc>
                <a:spcPct val="100000"/>
              </a:lnSpc>
              <a:spcBef>
                <a:spcPts val="1800"/>
              </a:spcBef>
              <a:buFont typeface="Arial" panose="020B0604020202020204" pitchFamily="34" charset="0"/>
              <a:buChar char="•"/>
            </a:pPr>
            <a:r>
              <a:rPr lang="en-GB" sz="1800" cap="none" dirty="0">
                <a:solidFill>
                  <a:schemeClr val="tx1"/>
                </a:solidFill>
                <a:latin typeface="Arial"/>
                <a:ea typeface="+mn-ea"/>
                <a:cs typeface="+mn-cs"/>
              </a:rPr>
              <a:t>Operant conditioning</a:t>
            </a:r>
          </a:p>
          <a:p>
            <a:pPr marL="285750" lvl="0" indent="-285750" defTabSz="995507">
              <a:lnSpc>
                <a:spcPct val="100000"/>
              </a:lnSpc>
              <a:spcBef>
                <a:spcPts val="1800"/>
              </a:spcBef>
              <a:buFont typeface="Arial" panose="020B0604020202020204" pitchFamily="34" charset="0"/>
              <a:buChar char="•"/>
            </a:pPr>
            <a:r>
              <a:rPr lang="en-GB" sz="1800" cap="none" dirty="0">
                <a:solidFill>
                  <a:schemeClr val="tx1"/>
                </a:solidFill>
                <a:latin typeface="Arial"/>
                <a:ea typeface="+mn-ea"/>
                <a:cs typeface="+mn-cs"/>
              </a:rPr>
              <a:t>Observational learning</a:t>
            </a:r>
          </a:p>
          <a:p>
            <a:pPr marL="285750" lvl="0" indent="-285750" defTabSz="995507">
              <a:lnSpc>
                <a:spcPct val="100000"/>
              </a:lnSpc>
              <a:spcBef>
                <a:spcPts val="1800"/>
              </a:spcBef>
              <a:buFont typeface="Arial" panose="020B0604020202020204" pitchFamily="34" charset="0"/>
              <a:buChar char="•"/>
            </a:pPr>
            <a:r>
              <a:rPr lang="en-GB" sz="1800" cap="none" dirty="0">
                <a:solidFill>
                  <a:schemeClr val="tx1"/>
                </a:solidFill>
                <a:latin typeface="Arial"/>
                <a:ea typeface="+mn-ea"/>
                <a:cs typeface="+mn-cs"/>
              </a:rPr>
              <a:t>Thorndike’s law</a:t>
            </a:r>
          </a:p>
        </p:txBody>
      </p:sp>
      <p:sp>
        <p:nvSpPr>
          <p:cNvPr id="5" name="Title 3">
            <a:extLst>
              <a:ext uri="{FF2B5EF4-FFF2-40B4-BE49-F238E27FC236}">
                <a16:creationId xmlns:a16="http://schemas.microsoft.com/office/drawing/2014/main" id="{70BC76D2-AD76-D4D9-B84A-CD23DFA1A916}"/>
              </a:ext>
            </a:extLst>
          </p:cNvPr>
          <p:cNvSpPr txBox="1">
            <a:spLocks/>
          </p:cNvSpPr>
          <p:nvPr/>
        </p:nvSpPr>
        <p:spPr>
          <a:xfrm>
            <a:off x="7817719" y="3122687"/>
            <a:ext cx="4869522" cy="1846659"/>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342900" lvl="0" indent="-342900" defTabSz="995507">
              <a:lnSpc>
                <a:spcPct val="100000"/>
              </a:lnSpc>
              <a:spcBef>
                <a:spcPts val="1800"/>
              </a:spcBef>
              <a:buFont typeface="+mj-lt"/>
              <a:buAutoNum type="arabicPeriod"/>
            </a:pPr>
            <a:r>
              <a:rPr lang="en-GB" sz="1800" cap="none" dirty="0">
                <a:solidFill>
                  <a:schemeClr val="tx1"/>
                </a:solidFill>
                <a:latin typeface="Arial"/>
                <a:ea typeface="+mn-ea"/>
                <a:cs typeface="+mn-cs"/>
              </a:rPr>
              <a:t>What are the main ideas of each theory?</a:t>
            </a:r>
          </a:p>
          <a:p>
            <a:pPr marL="342900" lvl="0" indent="-342900" defTabSz="995507">
              <a:lnSpc>
                <a:spcPct val="100000"/>
              </a:lnSpc>
              <a:spcBef>
                <a:spcPts val="1800"/>
              </a:spcBef>
              <a:buFont typeface="+mj-lt"/>
              <a:buAutoNum type="arabicPeriod"/>
            </a:pPr>
            <a:r>
              <a:rPr lang="en-GB" sz="1800" cap="none" dirty="0">
                <a:solidFill>
                  <a:schemeClr val="tx1"/>
                </a:solidFill>
                <a:latin typeface="Arial"/>
                <a:ea typeface="+mn-ea"/>
                <a:cs typeface="+mn-cs"/>
              </a:rPr>
              <a:t>How can each theory help us understand how participants learn tennis?</a:t>
            </a:r>
          </a:p>
          <a:p>
            <a:pPr marL="342900" lvl="0" indent="-342900" defTabSz="995507">
              <a:lnSpc>
                <a:spcPct val="100000"/>
              </a:lnSpc>
              <a:spcBef>
                <a:spcPts val="1800"/>
              </a:spcBef>
              <a:buFont typeface="+mj-lt"/>
              <a:buAutoNum type="arabicPeriod"/>
            </a:pPr>
            <a:r>
              <a:rPr lang="en-GB" sz="1800" cap="none" dirty="0">
                <a:solidFill>
                  <a:schemeClr val="tx1"/>
                </a:solidFill>
                <a:latin typeface="Arial"/>
                <a:ea typeface="+mn-ea"/>
                <a:cs typeface="+mn-cs"/>
              </a:rPr>
              <a:t>How can each theory help you to be a </a:t>
            </a:r>
            <a:br>
              <a:rPr lang="en-GB" sz="1800" cap="none" dirty="0">
                <a:solidFill>
                  <a:schemeClr val="tx1"/>
                </a:solidFill>
                <a:latin typeface="Arial"/>
                <a:ea typeface="+mn-ea"/>
                <a:cs typeface="+mn-cs"/>
              </a:rPr>
            </a:br>
            <a:r>
              <a:rPr lang="en-GB" sz="1800" cap="none" dirty="0">
                <a:solidFill>
                  <a:schemeClr val="tx1"/>
                </a:solidFill>
                <a:latin typeface="Arial"/>
                <a:ea typeface="+mn-ea"/>
                <a:cs typeface="+mn-cs"/>
              </a:rPr>
              <a:t>better tennis coach?</a:t>
            </a:r>
          </a:p>
        </p:txBody>
      </p:sp>
      <p:graphicFrame>
        <p:nvGraphicFramePr>
          <p:cNvPr id="8" name="Table 7">
            <a:extLst>
              <a:ext uri="{FF2B5EF4-FFF2-40B4-BE49-F238E27FC236}">
                <a16:creationId xmlns:a16="http://schemas.microsoft.com/office/drawing/2014/main" id="{36A512EE-B028-1ECE-A289-13B872A8B219}"/>
              </a:ext>
            </a:extLst>
          </p:cNvPr>
          <p:cNvGraphicFramePr>
            <a:graphicFrameLocks noGrp="1"/>
          </p:cNvGraphicFramePr>
          <p:nvPr/>
        </p:nvGraphicFramePr>
        <p:xfrm>
          <a:off x="12076002" y="595500"/>
          <a:ext cx="720000" cy="83664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603615810"/>
                    </a:ext>
                  </a:extLst>
                </a:gridCol>
              </a:tblGrid>
              <a:tr h="809614">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Tree>
    <p:extLst>
      <p:ext uri="{BB962C8B-B14F-4D97-AF65-F5344CB8AC3E}">
        <p14:creationId xmlns:p14="http://schemas.microsoft.com/office/powerpoint/2010/main" val="3057680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290ABC2-3F39-05F2-85FB-49E9D0F28A65}"/>
              </a:ext>
            </a:extLst>
          </p:cNvPr>
          <p:cNvSpPr txBox="1">
            <a:spLocks/>
          </p:cNvSpPr>
          <p:nvPr/>
        </p:nvSpPr>
        <p:spPr>
          <a:xfrm>
            <a:off x="634344" y="1432140"/>
            <a:ext cx="4890968"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accent3"/>
                </a:solidFill>
              </a:rPr>
              <a:t>b1: theories of </a:t>
            </a:r>
            <a:br>
              <a:rPr lang="en-GB" sz="3200" dirty="0">
                <a:solidFill>
                  <a:schemeClr val="accent3"/>
                </a:solidFill>
              </a:rPr>
            </a:br>
            <a:r>
              <a:rPr lang="en-GB" sz="3200" dirty="0">
                <a:ln>
                  <a:solidFill>
                    <a:schemeClr val="accent3"/>
                  </a:solidFill>
                </a:ln>
                <a:noFill/>
              </a:rPr>
              <a:t>coaching and learning</a:t>
            </a:r>
          </a:p>
        </p:txBody>
      </p:sp>
      <p:sp>
        <p:nvSpPr>
          <p:cNvPr id="4" name="Title 3">
            <a:extLst>
              <a:ext uri="{FF2B5EF4-FFF2-40B4-BE49-F238E27FC236}">
                <a16:creationId xmlns:a16="http://schemas.microsoft.com/office/drawing/2014/main" id="{56C37C0E-4E59-787D-6C10-9E76896DC910}"/>
              </a:ext>
            </a:extLst>
          </p:cNvPr>
          <p:cNvSpPr txBox="1">
            <a:spLocks/>
          </p:cNvSpPr>
          <p:nvPr/>
        </p:nvSpPr>
        <p:spPr>
          <a:xfrm>
            <a:off x="1262493" y="2798419"/>
            <a:ext cx="4869522" cy="3329116"/>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1800"/>
              </a:spcBef>
            </a:pPr>
            <a:r>
              <a:rPr lang="en-GB" sz="2400" dirty="0">
                <a:solidFill>
                  <a:schemeClr val="accent2"/>
                </a:solidFill>
              </a:rPr>
              <a:t>Methods to assess progress</a:t>
            </a:r>
          </a:p>
          <a:p>
            <a:pPr marL="285750" lvl="0" indent="-285750" defTabSz="995507">
              <a:lnSpc>
                <a:spcPct val="100000"/>
              </a:lnSpc>
              <a:spcBef>
                <a:spcPts val="1800"/>
              </a:spcBef>
              <a:buFont typeface="Arial" panose="020B0604020202020204" pitchFamily="34" charset="0"/>
              <a:buChar char="•"/>
            </a:pPr>
            <a:r>
              <a:rPr lang="en-GB" sz="1800" cap="none" dirty="0">
                <a:solidFill>
                  <a:schemeClr val="accent3"/>
                </a:solidFill>
                <a:latin typeface="Arial"/>
                <a:ea typeface="+mn-ea"/>
                <a:cs typeface="+mn-cs"/>
              </a:rPr>
              <a:t>Coach assessment</a:t>
            </a:r>
          </a:p>
          <a:p>
            <a:pPr marL="285750" lvl="0" indent="-285750" defTabSz="995507">
              <a:lnSpc>
                <a:spcPct val="100000"/>
              </a:lnSpc>
              <a:spcBef>
                <a:spcPts val="1800"/>
              </a:spcBef>
              <a:buFont typeface="Arial" panose="020B0604020202020204" pitchFamily="34" charset="0"/>
              <a:buChar char="•"/>
            </a:pPr>
            <a:r>
              <a:rPr lang="en-GB" sz="1800" cap="none" dirty="0">
                <a:solidFill>
                  <a:schemeClr val="accent3"/>
                </a:solidFill>
                <a:latin typeface="Arial"/>
                <a:ea typeface="+mn-ea"/>
                <a:cs typeface="+mn-cs"/>
              </a:rPr>
              <a:t>Self-assessment</a:t>
            </a:r>
          </a:p>
          <a:p>
            <a:pPr marL="285750" lvl="0" indent="-285750" defTabSz="995507">
              <a:lnSpc>
                <a:spcPct val="100000"/>
              </a:lnSpc>
              <a:spcBef>
                <a:spcPts val="1800"/>
              </a:spcBef>
              <a:buFont typeface="Arial" panose="020B0604020202020204" pitchFamily="34" charset="0"/>
              <a:buChar char="•"/>
            </a:pPr>
            <a:r>
              <a:rPr lang="en-GB" sz="1800" cap="none" dirty="0">
                <a:solidFill>
                  <a:schemeClr val="accent3"/>
                </a:solidFill>
                <a:latin typeface="Arial"/>
                <a:ea typeface="+mn-ea"/>
                <a:cs typeface="+mn-cs"/>
              </a:rPr>
              <a:t>Peer assessment</a:t>
            </a:r>
          </a:p>
          <a:p>
            <a:pPr marL="285750" lvl="0" indent="-285750" defTabSz="995507">
              <a:lnSpc>
                <a:spcPct val="100000"/>
              </a:lnSpc>
              <a:spcBef>
                <a:spcPts val="1800"/>
              </a:spcBef>
              <a:buFont typeface="Arial" panose="020B0604020202020204" pitchFamily="34" charset="0"/>
              <a:buChar char="•"/>
            </a:pPr>
            <a:r>
              <a:rPr lang="en-GB" sz="1800" cap="none" dirty="0">
                <a:solidFill>
                  <a:schemeClr val="accent3"/>
                </a:solidFill>
                <a:latin typeface="Arial"/>
                <a:ea typeface="+mn-ea"/>
                <a:cs typeface="+mn-cs"/>
              </a:rPr>
              <a:t>Observation</a:t>
            </a:r>
          </a:p>
          <a:p>
            <a:pPr marL="285750" lvl="0" indent="-285750" defTabSz="995507">
              <a:lnSpc>
                <a:spcPct val="100000"/>
              </a:lnSpc>
              <a:spcBef>
                <a:spcPts val="1800"/>
              </a:spcBef>
              <a:buFont typeface="Arial" panose="020B0604020202020204" pitchFamily="34" charset="0"/>
              <a:buChar char="•"/>
            </a:pPr>
            <a:r>
              <a:rPr lang="en-GB" sz="1800" cap="none" dirty="0">
                <a:solidFill>
                  <a:schemeClr val="accent3"/>
                </a:solidFill>
                <a:latin typeface="Arial"/>
                <a:ea typeface="+mn-ea"/>
                <a:cs typeface="+mn-cs"/>
              </a:rPr>
              <a:t>Performance profiling</a:t>
            </a:r>
          </a:p>
          <a:p>
            <a:pPr marL="285750" lvl="0" indent="-285750" defTabSz="995507">
              <a:lnSpc>
                <a:spcPct val="100000"/>
              </a:lnSpc>
              <a:spcBef>
                <a:spcPts val="1800"/>
              </a:spcBef>
              <a:buFont typeface="Arial" panose="020B0604020202020204" pitchFamily="34" charset="0"/>
              <a:buChar char="•"/>
            </a:pPr>
            <a:r>
              <a:rPr lang="en-GB" sz="1800" cap="none" dirty="0">
                <a:solidFill>
                  <a:schemeClr val="accent3"/>
                </a:solidFill>
                <a:latin typeface="Arial"/>
                <a:ea typeface="+mn-ea"/>
                <a:cs typeface="+mn-cs"/>
              </a:rPr>
              <a:t>Statistical performance analysis</a:t>
            </a:r>
          </a:p>
        </p:txBody>
      </p:sp>
      <p:sp>
        <p:nvSpPr>
          <p:cNvPr id="5" name="Title 3">
            <a:extLst>
              <a:ext uri="{FF2B5EF4-FFF2-40B4-BE49-F238E27FC236}">
                <a16:creationId xmlns:a16="http://schemas.microsoft.com/office/drawing/2014/main" id="{70BC76D2-AD76-D4D9-B84A-CD23DFA1A916}"/>
              </a:ext>
            </a:extLst>
          </p:cNvPr>
          <p:cNvSpPr txBox="1">
            <a:spLocks/>
          </p:cNvSpPr>
          <p:nvPr/>
        </p:nvSpPr>
        <p:spPr>
          <a:xfrm>
            <a:off x="8256725" y="2717139"/>
            <a:ext cx="3636397" cy="2677656"/>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defTabSz="995507">
              <a:lnSpc>
                <a:spcPct val="100000"/>
              </a:lnSpc>
              <a:spcBef>
                <a:spcPts val="1800"/>
              </a:spcBef>
            </a:pPr>
            <a:r>
              <a:rPr lang="en-GB" sz="2400" b="1" cap="none" dirty="0">
                <a:solidFill>
                  <a:schemeClr val="bg1"/>
                </a:solidFill>
                <a:ea typeface="+mn-ea"/>
                <a:cs typeface="+mn-cs"/>
              </a:rPr>
              <a:t>WHICH METHOD IS: </a:t>
            </a:r>
          </a:p>
          <a:p>
            <a:pPr marL="285750" lvl="0" indent="-285750" defTabSz="995507">
              <a:lnSpc>
                <a:spcPct val="100000"/>
              </a:lnSpc>
              <a:spcBef>
                <a:spcPts val="1800"/>
              </a:spcBef>
              <a:buFont typeface="Arial" panose="020B0604020202020204" pitchFamily="34" charset="0"/>
              <a:buChar char="•"/>
            </a:pPr>
            <a:r>
              <a:rPr lang="en-GB" sz="1800" cap="none" dirty="0">
                <a:solidFill>
                  <a:schemeClr val="bg1"/>
                </a:solidFill>
                <a:latin typeface="Arial"/>
                <a:ea typeface="+mn-ea"/>
                <a:cs typeface="+mn-cs"/>
              </a:rPr>
              <a:t>The most reliable?</a:t>
            </a:r>
          </a:p>
          <a:p>
            <a:pPr marL="285750" lvl="0" indent="-285750" defTabSz="995507">
              <a:lnSpc>
                <a:spcPct val="100000"/>
              </a:lnSpc>
              <a:spcBef>
                <a:spcPts val="1800"/>
              </a:spcBef>
              <a:buFont typeface="Arial" panose="020B0604020202020204" pitchFamily="34" charset="0"/>
              <a:buChar char="•"/>
            </a:pPr>
            <a:r>
              <a:rPr lang="en-GB" sz="1800" cap="none" dirty="0">
                <a:solidFill>
                  <a:schemeClr val="bg1"/>
                </a:solidFill>
                <a:latin typeface="Arial"/>
                <a:ea typeface="+mn-ea"/>
                <a:cs typeface="+mn-cs"/>
              </a:rPr>
              <a:t> Quickest to use?</a:t>
            </a:r>
          </a:p>
          <a:p>
            <a:pPr marL="285750" lvl="0" indent="-285750" defTabSz="995507">
              <a:lnSpc>
                <a:spcPct val="100000"/>
              </a:lnSpc>
              <a:spcBef>
                <a:spcPts val="1800"/>
              </a:spcBef>
              <a:buFont typeface="Arial" panose="020B0604020202020204" pitchFamily="34" charset="0"/>
              <a:buChar char="•"/>
            </a:pPr>
            <a:r>
              <a:rPr lang="en-GB" sz="1800" cap="none" dirty="0">
                <a:solidFill>
                  <a:schemeClr val="bg1"/>
                </a:solidFill>
                <a:latin typeface="Arial"/>
                <a:ea typeface="+mn-ea"/>
                <a:cs typeface="+mn-cs"/>
              </a:rPr>
              <a:t>Best to use outside / inside?</a:t>
            </a:r>
          </a:p>
          <a:p>
            <a:pPr marL="285750" lvl="0" indent="-285750" defTabSz="995507">
              <a:lnSpc>
                <a:spcPct val="100000"/>
              </a:lnSpc>
              <a:spcBef>
                <a:spcPts val="1800"/>
              </a:spcBef>
              <a:buFont typeface="Arial" panose="020B0604020202020204" pitchFamily="34" charset="0"/>
              <a:buChar char="•"/>
            </a:pPr>
            <a:r>
              <a:rPr lang="en-GB" sz="1800" cap="none" dirty="0">
                <a:solidFill>
                  <a:schemeClr val="bg1"/>
                </a:solidFill>
                <a:latin typeface="Arial"/>
                <a:ea typeface="+mn-ea"/>
                <a:cs typeface="+mn-cs"/>
              </a:rPr>
              <a:t>Most suitable to use with a large group or individuals? </a:t>
            </a:r>
          </a:p>
        </p:txBody>
      </p:sp>
      <p:graphicFrame>
        <p:nvGraphicFramePr>
          <p:cNvPr id="8" name="Table 7">
            <a:extLst>
              <a:ext uri="{FF2B5EF4-FFF2-40B4-BE49-F238E27FC236}">
                <a16:creationId xmlns:a16="http://schemas.microsoft.com/office/drawing/2014/main" id="{36A512EE-B028-1ECE-A289-13B872A8B219}"/>
              </a:ext>
            </a:extLst>
          </p:cNvPr>
          <p:cNvGraphicFramePr>
            <a:graphicFrameLocks noGrp="1"/>
          </p:cNvGraphicFramePr>
          <p:nvPr/>
        </p:nvGraphicFramePr>
        <p:xfrm>
          <a:off x="12076002" y="595500"/>
          <a:ext cx="720000" cy="83664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603615810"/>
                    </a:ext>
                  </a:extLst>
                </a:gridCol>
              </a:tblGrid>
              <a:tr h="809614">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Tree>
    <p:extLst>
      <p:ext uri="{BB962C8B-B14F-4D97-AF65-F5344CB8AC3E}">
        <p14:creationId xmlns:p14="http://schemas.microsoft.com/office/powerpoint/2010/main" val="4045550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4290ABC2-3F39-05F2-85FB-49E9D0F28A65}"/>
              </a:ext>
            </a:extLst>
          </p:cNvPr>
          <p:cNvSpPr txBox="1">
            <a:spLocks/>
          </p:cNvSpPr>
          <p:nvPr/>
        </p:nvSpPr>
        <p:spPr>
          <a:xfrm>
            <a:off x="634344" y="645604"/>
            <a:ext cx="4890968"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accent3"/>
                </a:solidFill>
              </a:rPr>
              <a:t>b1: theories of </a:t>
            </a:r>
            <a:br>
              <a:rPr lang="en-GB" sz="3200" dirty="0">
                <a:solidFill>
                  <a:schemeClr val="accent3"/>
                </a:solidFill>
              </a:rPr>
            </a:br>
            <a:r>
              <a:rPr lang="en-GB" sz="3200" dirty="0">
                <a:ln>
                  <a:solidFill>
                    <a:schemeClr val="accent3"/>
                  </a:solidFill>
                </a:ln>
                <a:noFill/>
              </a:rPr>
              <a:t>coaching and learning</a:t>
            </a:r>
          </a:p>
        </p:txBody>
      </p:sp>
      <p:sp>
        <p:nvSpPr>
          <p:cNvPr id="6" name="Title 3">
            <a:extLst>
              <a:ext uri="{FF2B5EF4-FFF2-40B4-BE49-F238E27FC236}">
                <a16:creationId xmlns:a16="http://schemas.microsoft.com/office/drawing/2014/main" id="{118102E0-85BF-BB4B-F73E-00F146F9C996}"/>
              </a:ext>
            </a:extLst>
          </p:cNvPr>
          <p:cNvSpPr txBox="1">
            <a:spLocks/>
          </p:cNvSpPr>
          <p:nvPr/>
        </p:nvSpPr>
        <p:spPr>
          <a:xfrm>
            <a:off x="634344" y="1848025"/>
            <a:ext cx="4719207" cy="3067506"/>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2200"/>
              </a:lnSpc>
              <a:spcBef>
                <a:spcPts val="1600"/>
              </a:spcBef>
            </a:pPr>
            <a:r>
              <a:rPr lang="en-GB" sz="2200" dirty="0"/>
              <a:t>Classification of practice to improve skills and techniques</a:t>
            </a:r>
          </a:p>
          <a:p>
            <a:pPr lvl="0" defTabSz="995507">
              <a:lnSpc>
                <a:spcPct val="100000"/>
              </a:lnSpc>
              <a:spcBef>
                <a:spcPts val="1600"/>
              </a:spcBef>
            </a:pPr>
            <a:r>
              <a:rPr lang="en-GB" sz="1600" b="1" cap="none" dirty="0">
                <a:solidFill>
                  <a:srgbClr val="16316F"/>
                </a:solidFill>
                <a:latin typeface="Arial"/>
                <a:ea typeface="+mn-ea"/>
                <a:cs typeface="+mn-cs"/>
              </a:rPr>
              <a:t>Skills can be classified in different ways. </a:t>
            </a:r>
            <a:br>
              <a:rPr lang="en-GB" sz="1600" b="1" cap="none" dirty="0">
                <a:solidFill>
                  <a:srgbClr val="16316F"/>
                </a:solidFill>
                <a:latin typeface="Arial"/>
                <a:ea typeface="+mn-ea"/>
                <a:cs typeface="+mn-cs"/>
              </a:rPr>
            </a:br>
            <a:r>
              <a:rPr lang="en-GB" sz="1600" b="1" cap="none" dirty="0">
                <a:solidFill>
                  <a:srgbClr val="16316F"/>
                </a:solidFill>
                <a:latin typeface="Arial"/>
                <a:ea typeface="+mn-ea"/>
                <a:cs typeface="+mn-cs"/>
              </a:rPr>
              <a:t>The main classifications are:</a:t>
            </a:r>
          </a:p>
          <a:p>
            <a:pPr marL="285750" lvl="0" indent="-285750" defTabSz="995507">
              <a:lnSpc>
                <a:spcPct val="100000"/>
              </a:lnSpc>
              <a:spcBef>
                <a:spcPts val="1600"/>
              </a:spcBef>
              <a:buFont typeface="Arial" panose="020B0604020202020204" pitchFamily="34" charset="0"/>
              <a:buChar char="•"/>
            </a:pPr>
            <a:r>
              <a:rPr lang="en-GB" sz="1600" cap="none" dirty="0">
                <a:solidFill>
                  <a:srgbClr val="16316F"/>
                </a:solidFill>
                <a:latin typeface="Arial"/>
                <a:ea typeface="+mn-ea"/>
                <a:cs typeface="+mn-cs"/>
              </a:rPr>
              <a:t>Open / closed</a:t>
            </a:r>
          </a:p>
          <a:p>
            <a:pPr marL="285750" lvl="0" indent="-285750" defTabSz="995507">
              <a:lnSpc>
                <a:spcPct val="100000"/>
              </a:lnSpc>
              <a:spcBef>
                <a:spcPts val="1600"/>
              </a:spcBef>
              <a:buFont typeface="Arial" panose="020B0604020202020204" pitchFamily="34" charset="0"/>
              <a:buChar char="•"/>
            </a:pPr>
            <a:r>
              <a:rPr lang="en-GB" sz="1600" cap="none" dirty="0">
                <a:solidFill>
                  <a:srgbClr val="16316F"/>
                </a:solidFill>
                <a:latin typeface="Arial"/>
                <a:ea typeface="+mn-ea"/>
                <a:cs typeface="+mn-cs"/>
              </a:rPr>
              <a:t>Gross / fine</a:t>
            </a:r>
          </a:p>
          <a:p>
            <a:pPr marL="285750" lvl="0" indent="-285750" defTabSz="995507">
              <a:lnSpc>
                <a:spcPct val="100000"/>
              </a:lnSpc>
              <a:spcBef>
                <a:spcPts val="1600"/>
              </a:spcBef>
              <a:buFont typeface="Arial" panose="020B0604020202020204" pitchFamily="34" charset="0"/>
              <a:buChar char="•"/>
            </a:pPr>
            <a:r>
              <a:rPr lang="en-GB" sz="1600" cap="none" dirty="0">
                <a:solidFill>
                  <a:srgbClr val="16316F"/>
                </a:solidFill>
                <a:latin typeface="Arial"/>
                <a:ea typeface="+mn-ea"/>
                <a:cs typeface="+mn-cs"/>
              </a:rPr>
              <a:t>Simple / complex</a:t>
            </a:r>
          </a:p>
          <a:p>
            <a:pPr marL="285750" lvl="0" indent="-285750" defTabSz="995507">
              <a:lnSpc>
                <a:spcPct val="100000"/>
              </a:lnSpc>
              <a:spcBef>
                <a:spcPts val="1600"/>
              </a:spcBef>
              <a:buFont typeface="Arial" panose="020B0604020202020204" pitchFamily="34" charset="0"/>
              <a:buChar char="•"/>
            </a:pPr>
            <a:r>
              <a:rPr lang="en-GB" sz="1600" cap="none" dirty="0">
                <a:solidFill>
                  <a:srgbClr val="16316F"/>
                </a:solidFill>
                <a:latin typeface="Arial"/>
                <a:ea typeface="+mn-ea"/>
                <a:cs typeface="+mn-cs"/>
              </a:rPr>
              <a:t>Discrete / serial / continuous</a:t>
            </a:r>
          </a:p>
        </p:txBody>
      </p:sp>
      <p:graphicFrame>
        <p:nvGraphicFramePr>
          <p:cNvPr id="9" name="Table 5">
            <a:extLst>
              <a:ext uri="{FF2B5EF4-FFF2-40B4-BE49-F238E27FC236}">
                <a16:creationId xmlns:a16="http://schemas.microsoft.com/office/drawing/2014/main" id="{9E970193-3F52-F44F-2BDB-E2A52FDDA8DE}"/>
              </a:ext>
            </a:extLst>
          </p:cNvPr>
          <p:cNvGraphicFramePr>
            <a:graphicFrameLocks noGrp="1"/>
          </p:cNvGraphicFramePr>
          <p:nvPr>
            <p:extLst>
              <p:ext uri="{D42A27DB-BD31-4B8C-83A1-F6EECF244321}">
                <p14:modId xmlns:p14="http://schemas.microsoft.com/office/powerpoint/2010/main" val="3808827531"/>
              </p:ext>
            </p:extLst>
          </p:nvPr>
        </p:nvGraphicFramePr>
        <p:xfrm>
          <a:off x="634344" y="5297214"/>
          <a:ext cx="5228716" cy="1616857"/>
        </p:xfrm>
        <a:graphic>
          <a:graphicData uri="http://schemas.openxmlformats.org/drawingml/2006/table">
            <a:tbl>
              <a:tblPr firstRow="1" bandRow="1">
                <a:tableStyleId>{5C22544A-7EE6-4342-B048-85BDC9FD1C3A}</a:tableStyleId>
              </a:tblPr>
              <a:tblGrid>
                <a:gridCol w="4508716">
                  <a:extLst>
                    <a:ext uri="{9D8B030D-6E8A-4147-A177-3AD203B41FA5}">
                      <a16:colId xmlns:a16="http://schemas.microsoft.com/office/drawing/2014/main" val="4161015764"/>
                    </a:ext>
                  </a:extLst>
                </a:gridCol>
                <a:gridCol w="720000">
                  <a:extLst>
                    <a:ext uri="{9D8B030D-6E8A-4147-A177-3AD203B41FA5}">
                      <a16:colId xmlns:a16="http://schemas.microsoft.com/office/drawing/2014/main" val="2603615810"/>
                    </a:ext>
                  </a:extLst>
                </a:gridCol>
              </a:tblGrid>
              <a:tr h="1616857">
                <a:tc>
                  <a:txBody>
                    <a:bodyPr/>
                    <a:lstStyle/>
                    <a:p>
                      <a:pPr>
                        <a:spcBef>
                          <a:spcPts val="800"/>
                        </a:spcBef>
                      </a:pPr>
                      <a:r>
                        <a:rPr lang="en-GB" sz="1600" b="0" cap="none" dirty="0">
                          <a:solidFill>
                            <a:schemeClr val="bg1"/>
                          </a:solidFill>
                          <a:latin typeface="+mn-lt"/>
                        </a:rPr>
                        <a:t>Can you identify the classification for each of the following tennis skills:</a:t>
                      </a:r>
                    </a:p>
                    <a:p>
                      <a:pPr>
                        <a:spcBef>
                          <a:spcPts val="800"/>
                        </a:spcBef>
                      </a:pPr>
                      <a:r>
                        <a:rPr lang="en-GB" sz="1600" b="0" cap="none" dirty="0">
                          <a:solidFill>
                            <a:schemeClr val="bg1"/>
                          </a:solidFill>
                          <a:latin typeface="+mn-lt"/>
                        </a:rPr>
                        <a:t>•  Serve                 •  Return of serve  </a:t>
                      </a:r>
                    </a:p>
                    <a:p>
                      <a:pPr>
                        <a:spcBef>
                          <a:spcPts val="800"/>
                        </a:spcBef>
                      </a:pPr>
                      <a:r>
                        <a:rPr lang="en-GB" sz="1600" b="0" cap="none" dirty="0">
                          <a:solidFill>
                            <a:schemeClr val="bg1"/>
                          </a:solidFill>
                          <a:latin typeface="+mn-lt"/>
                        </a:rPr>
                        <a:t>•  Lob                    •  Smash</a:t>
                      </a: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801821" rtl="0" eaLnBrk="1" fontAlgn="auto" latinLnBrk="0" hangingPunct="1">
                        <a:lnSpc>
                          <a:spcPct val="100000"/>
                        </a:lnSpc>
                        <a:spcBef>
                          <a:spcPts val="80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pic>
        <p:nvPicPr>
          <p:cNvPr id="11" name="Picture 10">
            <a:extLst>
              <a:ext uri="{FF2B5EF4-FFF2-40B4-BE49-F238E27FC236}">
                <a16:creationId xmlns:a16="http://schemas.microsoft.com/office/drawing/2014/main" id="{50DC4397-50A8-1E7B-18D8-CD67242F30B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86525" y="630821"/>
            <a:ext cx="6309478" cy="6288449"/>
          </a:xfrm>
          <a:prstGeom prst="rect">
            <a:avLst/>
          </a:prstGeom>
        </p:spPr>
      </p:pic>
    </p:spTree>
    <p:extLst>
      <p:ext uri="{BB962C8B-B14F-4D97-AF65-F5344CB8AC3E}">
        <p14:creationId xmlns:p14="http://schemas.microsoft.com/office/powerpoint/2010/main" val="371555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9280870-4877-F13A-1E16-66471AF40E96}"/>
              </a:ext>
            </a:extLst>
          </p:cNvPr>
          <p:cNvSpPr txBox="1">
            <a:spLocks/>
          </p:cNvSpPr>
          <p:nvPr/>
        </p:nvSpPr>
        <p:spPr>
          <a:xfrm>
            <a:off x="7754587" y="2517031"/>
            <a:ext cx="3980213" cy="492443"/>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200"/>
              </a:spcBef>
            </a:pPr>
            <a:r>
              <a:rPr lang="en-GB" sz="1600" b="1" cap="none" dirty="0">
                <a:solidFill>
                  <a:schemeClr val="accent3"/>
                </a:solidFill>
                <a:latin typeface="Arial"/>
              </a:rPr>
              <a:t>What information do you need to plan and prepare for a coaching session?</a:t>
            </a:r>
            <a:endParaRPr lang="en-GB" sz="1600" cap="none" dirty="0">
              <a:solidFill>
                <a:schemeClr val="accent3"/>
              </a:solidFill>
              <a:latin typeface="Arial"/>
            </a:endParaRPr>
          </a:p>
        </p:txBody>
      </p:sp>
      <p:sp>
        <p:nvSpPr>
          <p:cNvPr id="6" name="Title 3">
            <a:extLst>
              <a:ext uri="{FF2B5EF4-FFF2-40B4-BE49-F238E27FC236}">
                <a16:creationId xmlns:a16="http://schemas.microsoft.com/office/drawing/2014/main" id="{255BB97C-619D-8713-3697-F2B1296F224F}"/>
              </a:ext>
            </a:extLst>
          </p:cNvPr>
          <p:cNvSpPr txBox="1">
            <a:spLocks/>
          </p:cNvSpPr>
          <p:nvPr/>
        </p:nvSpPr>
        <p:spPr>
          <a:xfrm>
            <a:off x="7754587" y="1181937"/>
            <a:ext cx="4349457"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accent3"/>
                </a:solidFill>
              </a:rPr>
              <a:t>B2: planning </a:t>
            </a:r>
            <a:br>
              <a:rPr lang="en-GB" sz="3200" dirty="0">
                <a:solidFill>
                  <a:schemeClr val="tx1"/>
                </a:solidFill>
              </a:rPr>
            </a:br>
            <a:r>
              <a:rPr lang="en-GB" sz="3200" dirty="0">
                <a:ln>
                  <a:solidFill>
                    <a:schemeClr val="accent3"/>
                  </a:solidFill>
                </a:ln>
                <a:noFill/>
              </a:rPr>
              <a:t>for participation</a:t>
            </a:r>
          </a:p>
        </p:txBody>
      </p:sp>
      <p:pic>
        <p:nvPicPr>
          <p:cNvPr id="10" name="Picture 9">
            <a:extLst>
              <a:ext uri="{FF2B5EF4-FFF2-40B4-BE49-F238E27FC236}">
                <a16:creationId xmlns:a16="http://schemas.microsoft.com/office/drawing/2014/main" id="{3E8CF094-F4CE-24BA-A1B2-98DD7E90558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2008" y="608324"/>
            <a:ext cx="6430001" cy="6313297"/>
          </a:xfrm>
          <a:prstGeom prst="rect">
            <a:avLst/>
          </a:prstGeom>
        </p:spPr>
      </p:pic>
      <p:sp>
        <p:nvSpPr>
          <p:cNvPr id="7" name="Title 3">
            <a:extLst>
              <a:ext uri="{FF2B5EF4-FFF2-40B4-BE49-F238E27FC236}">
                <a16:creationId xmlns:a16="http://schemas.microsoft.com/office/drawing/2014/main" id="{C844C959-0EBC-3A6A-B959-51EA06962C1F}"/>
              </a:ext>
            </a:extLst>
          </p:cNvPr>
          <p:cNvSpPr txBox="1">
            <a:spLocks/>
          </p:cNvSpPr>
          <p:nvPr/>
        </p:nvSpPr>
        <p:spPr>
          <a:xfrm>
            <a:off x="7754587" y="3217449"/>
            <a:ext cx="5043180" cy="1483499"/>
          </a:xfrm>
          <a:prstGeom prst="rect">
            <a:avLst/>
          </a:prstGeom>
        </p:spPr>
        <p:txBody>
          <a:bodyPr wrap="square" lIns="0" tIns="0" rIns="0" bIns="0" numCol="2" spcCol="36000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Age</a:t>
            </a:r>
          </a:p>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Gender</a:t>
            </a:r>
          </a:p>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Level of ability</a:t>
            </a:r>
          </a:p>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Previous experience</a:t>
            </a:r>
          </a:p>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Level of fitness</a:t>
            </a:r>
          </a:p>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Medical history</a:t>
            </a:r>
          </a:p>
          <a:p>
            <a:pPr marL="285750" indent="-285750">
              <a:lnSpc>
                <a:spcPct val="100000"/>
              </a:lnSpc>
              <a:spcBef>
                <a:spcPts val="1200"/>
              </a:spcBef>
              <a:buFont typeface="Arial" panose="020B0604020202020204" pitchFamily="34" charset="0"/>
              <a:buChar char="•"/>
            </a:pPr>
            <a:r>
              <a:rPr lang="en-GB" sz="1600" cap="none" dirty="0">
                <a:solidFill>
                  <a:schemeClr val="accent3"/>
                </a:solidFill>
                <a:latin typeface="Arial"/>
              </a:rPr>
              <a:t>Welfare needs and any disability</a:t>
            </a:r>
          </a:p>
        </p:txBody>
      </p:sp>
      <p:graphicFrame>
        <p:nvGraphicFramePr>
          <p:cNvPr id="9" name="Table 5">
            <a:extLst>
              <a:ext uri="{FF2B5EF4-FFF2-40B4-BE49-F238E27FC236}">
                <a16:creationId xmlns:a16="http://schemas.microsoft.com/office/drawing/2014/main" id="{420725F7-6CE0-2859-9983-D5923A9C341D}"/>
              </a:ext>
            </a:extLst>
          </p:cNvPr>
          <p:cNvGraphicFramePr>
            <a:graphicFrameLocks noGrp="1"/>
          </p:cNvGraphicFramePr>
          <p:nvPr>
            <p:extLst>
              <p:ext uri="{D42A27DB-BD31-4B8C-83A1-F6EECF244321}">
                <p14:modId xmlns:p14="http://schemas.microsoft.com/office/powerpoint/2010/main" val="3865698323"/>
              </p:ext>
            </p:extLst>
          </p:nvPr>
        </p:nvGraphicFramePr>
        <p:xfrm>
          <a:off x="7754587" y="5253651"/>
          <a:ext cx="5228716" cy="1659600"/>
        </p:xfrm>
        <a:graphic>
          <a:graphicData uri="http://schemas.openxmlformats.org/drawingml/2006/table">
            <a:tbl>
              <a:tblPr firstRow="1" bandRow="1"/>
              <a:tblGrid>
                <a:gridCol w="4508716">
                  <a:extLst>
                    <a:ext uri="{9D8B030D-6E8A-4147-A177-3AD203B41FA5}">
                      <a16:colId xmlns:a16="http://schemas.microsoft.com/office/drawing/2014/main" val="4161015764"/>
                    </a:ext>
                  </a:extLst>
                </a:gridCol>
                <a:gridCol w="720000">
                  <a:extLst>
                    <a:ext uri="{9D8B030D-6E8A-4147-A177-3AD203B41FA5}">
                      <a16:colId xmlns:a16="http://schemas.microsoft.com/office/drawing/2014/main" val="2603615810"/>
                    </a:ext>
                  </a:extLst>
                </a:gridCol>
              </a:tblGrid>
              <a:tr h="809614">
                <a:tc>
                  <a:txBody>
                    <a:bodyPr/>
                    <a:lstStyle>
                      <a:lvl1pPr marL="0" algn="l" defTabSz="801821" rtl="0" eaLnBrk="1" latinLnBrk="0" hangingPunct="1">
                        <a:defRPr sz="1579" b="1" kern="1200">
                          <a:solidFill>
                            <a:schemeClr val="lt1"/>
                          </a:solidFill>
                          <a:latin typeface="Arial"/>
                        </a:defRPr>
                      </a:lvl1pPr>
                      <a:lvl2pPr marL="400911" algn="l" defTabSz="801821" rtl="0" eaLnBrk="1" latinLnBrk="0" hangingPunct="1">
                        <a:defRPr sz="1579" b="1" kern="1200">
                          <a:solidFill>
                            <a:schemeClr val="lt1"/>
                          </a:solidFill>
                          <a:latin typeface="Arial"/>
                        </a:defRPr>
                      </a:lvl2pPr>
                      <a:lvl3pPr marL="801821" algn="l" defTabSz="801821" rtl="0" eaLnBrk="1" latinLnBrk="0" hangingPunct="1">
                        <a:defRPr sz="1579" b="1" kern="1200">
                          <a:solidFill>
                            <a:schemeClr val="lt1"/>
                          </a:solidFill>
                          <a:latin typeface="Arial"/>
                        </a:defRPr>
                      </a:lvl3pPr>
                      <a:lvl4pPr marL="1202731" algn="l" defTabSz="801821" rtl="0" eaLnBrk="1" latinLnBrk="0" hangingPunct="1">
                        <a:defRPr sz="1579" b="1" kern="1200">
                          <a:solidFill>
                            <a:schemeClr val="lt1"/>
                          </a:solidFill>
                          <a:latin typeface="Arial"/>
                        </a:defRPr>
                      </a:lvl4pPr>
                      <a:lvl5pPr marL="1603641" algn="l" defTabSz="801821" rtl="0" eaLnBrk="1" latinLnBrk="0" hangingPunct="1">
                        <a:defRPr sz="1579" b="1" kern="1200">
                          <a:solidFill>
                            <a:schemeClr val="lt1"/>
                          </a:solidFill>
                          <a:latin typeface="Arial"/>
                        </a:defRPr>
                      </a:lvl5pPr>
                      <a:lvl6pPr marL="2004552" algn="l" defTabSz="801821" rtl="0" eaLnBrk="1" latinLnBrk="0" hangingPunct="1">
                        <a:defRPr sz="1579" b="1" kern="1200">
                          <a:solidFill>
                            <a:schemeClr val="lt1"/>
                          </a:solidFill>
                          <a:latin typeface="Arial"/>
                        </a:defRPr>
                      </a:lvl6pPr>
                      <a:lvl7pPr marL="2405462" algn="l" defTabSz="801821" rtl="0" eaLnBrk="1" latinLnBrk="0" hangingPunct="1">
                        <a:defRPr sz="1579" b="1" kern="1200">
                          <a:solidFill>
                            <a:schemeClr val="lt1"/>
                          </a:solidFill>
                          <a:latin typeface="Arial"/>
                        </a:defRPr>
                      </a:lvl7pPr>
                      <a:lvl8pPr marL="2806372" algn="l" defTabSz="801821" rtl="0" eaLnBrk="1" latinLnBrk="0" hangingPunct="1">
                        <a:defRPr sz="1579" b="1" kern="1200">
                          <a:solidFill>
                            <a:schemeClr val="lt1"/>
                          </a:solidFill>
                          <a:latin typeface="Arial"/>
                        </a:defRPr>
                      </a:lvl8pPr>
                      <a:lvl9pPr marL="3207283" algn="l" defTabSz="801821" rtl="0" eaLnBrk="1" latinLnBrk="0" hangingPunct="1">
                        <a:defRPr sz="1579" b="1" kern="1200">
                          <a:solidFill>
                            <a:schemeClr val="lt1"/>
                          </a:solidFill>
                          <a:latin typeface="Arial"/>
                        </a:defRPr>
                      </a:lvl9pPr>
                    </a:lstStyle>
                    <a:p>
                      <a:pPr>
                        <a:spcBef>
                          <a:spcPts val="1200"/>
                        </a:spcBef>
                      </a:pPr>
                      <a:r>
                        <a:rPr lang="en-GB" sz="1600" b="0" cap="none" dirty="0">
                          <a:solidFill>
                            <a:schemeClr val="bg1"/>
                          </a:solidFill>
                          <a:latin typeface="+mn-lt"/>
                        </a:rPr>
                        <a:t>Why is it important to know about individual and group needs?</a:t>
                      </a:r>
                    </a:p>
                    <a:p>
                      <a:pPr>
                        <a:spcBef>
                          <a:spcPts val="1200"/>
                        </a:spcBef>
                      </a:pPr>
                      <a:r>
                        <a:rPr lang="en-GB" sz="1600" b="0" cap="none" dirty="0">
                          <a:solidFill>
                            <a:schemeClr val="bg1"/>
                          </a:solidFill>
                          <a:latin typeface="+mn-lt"/>
                        </a:rPr>
                        <a:t>Think about coaching a tennis session. </a:t>
                      </a:r>
                      <a:br>
                        <a:rPr lang="en-GB" sz="1600" b="0" cap="none" dirty="0">
                          <a:solidFill>
                            <a:schemeClr val="bg1"/>
                          </a:solidFill>
                          <a:latin typeface="+mn-lt"/>
                        </a:rPr>
                      </a:br>
                      <a:r>
                        <a:rPr lang="en-GB" sz="1600" b="0" cap="none" dirty="0">
                          <a:solidFill>
                            <a:schemeClr val="bg1"/>
                          </a:solidFill>
                          <a:latin typeface="+mn-lt"/>
                        </a:rPr>
                        <a:t>How would you use this information to plan your session? </a:t>
                      </a: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EBA6F"/>
                    </a:solidFill>
                  </a:tcPr>
                </a:tc>
                <a:tc>
                  <a:txBody>
                    <a:bodyPr/>
                    <a:lstStyle>
                      <a:lvl1pPr marL="0" algn="l" defTabSz="801821" rtl="0" eaLnBrk="1" latinLnBrk="0" hangingPunct="1">
                        <a:defRPr sz="1579" b="1" kern="1200">
                          <a:solidFill>
                            <a:schemeClr val="lt1"/>
                          </a:solidFill>
                          <a:latin typeface="Arial"/>
                        </a:defRPr>
                      </a:lvl1pPr>
                      <a:lvl2pPr marL="400911" algn="l" defTabSz="801821" rtl="0" eaLnBrk="1" latinLnBrk="0" hangingPunct="1">
                        <a:defRPr sz="1579" b="1" kern="1200">
                          <a:solidFill>
                            <a:schemeClr val="lt1"/>
                          </a:solidFill>
                          <a:latin typeface="Arial"/>
                        </a:defRPr>
                      </a:lvl2pPr>
                      <a:lvl3pPr marL="801821" algn="l" defTabSz="801821" rtl="0" eaLnBrk="1" latinLnBrk="0" hangingPunct="1">
                        <a:defRPr sz="1579" b="1" kern="1200">
                          <a:solidFill>
                            <a:schemeClr val="lt1"/>
                          </a:solidFill>
                          <a:latin typeface="Arial"/>
                        </a:defRPr>
                      </a:lvl3pPr>
                      <a:lvl4pPr marL="1202731" algn="l" defTabSz="801821" rtl="0" eaLnBrk="1" latinLnBrk="0" hangingPunct="1">
                        <a:defRPr sz="1579" b="1" kern="1200">
                          <a:solidFill>
                            <a:schemeClr val="lt1"/>
                          </a:solidFill>
                          <a:latin typeface="Arial"/>
                        </a:defRPr>
                      </a:lvl4pPr>
                      <a:lvl5pPr marL="1603641" algn="l" defTabSz="801821" rtl="0" eaLnBrk="1" latinLnBrk="0" hangingPunct="1">
                        <a:defRPr sz="1579" b="1" kern="1200">
                          <a:solidFill>
                            <a:schemeClr val="lt1"/>
                          </a:solidFill>
                          <a:latin typeface="Arial"/>
                        </a:defRPr>
                      </a:lvl5pPr>
                      <a:lvl6pPr marL="2004552" algn="l" defTabSz="801821" rtl="0" eaLnBrk="1" latinLnBrk="0" hangingPunct="1">
                        <a:defRPr sz="1579" b="1" kern="1200">
                          <a:solidFill>
                            <a:schemeClr val="lt1"/>
                          </a:solidFill>
                          <a:latin typeface="Arial"/>
                        </a:defRPr>
                      </a:lvl6pPr>
                      <a:lvl7pPr marL="2405462" algn="l" defTabSz="801821" rtl="0" eaLnBrk="1" latinLnBrk="0" hangingPunct="1">
                        <a:defRPr sz="1579" b="1" kern="1200">
                          <a:solidFill>
                            <a:schemeClr val="lt1"/>
                          </a:solidFill>
                          <a:latin typeface="Arial"/>
                        </a:defRPr>
                      </a:lvl7pPr>
                      <a:lvl8pPr marL="2806372" algn="l" defTabSz="801821" rtl="0" eaLnBrk="1" latinLnBrk="0" hangingPunct="1">
                        <a:defRPr sz="1579" b="1" kern="1200">
                          <a:solidFill>
                            <a:schemeClr val="lt1"/>
                          </a:solidFill>
                          <a:latin typeface="Arial"/>
                        </a:defRPr>
                      </a:lvl8pPr>
                      <a:lvl9pPr marL="3207283" algn="l" defTabSz="801821" rtl="0" eaLnBrk="1" latinLnBrk="0" hangingPunct="1">
                        <a:defRPr sz="1579" b="1" kern="1200">
                          <a:solidFill>
                            <a:schemeClr val="lt1"/>
                          </a:solidFill>
                          <a:latin typeface="Arial"/>
                        </a:defRPr>
                      </a:lvl9pPr>
                    </a:lstStyle>
                    <a:p>
                      <a:pPr marL="0" marR="0" lvl="0" indent="0" algn="ctr" defTabSz="801821" rtl="0" eaLnBrk="1" fontAlgn="auto" latinLnBrk="0" hangingPunct="1">
                        <a:lnSpc>
                          <a:spcPct val="100000"/>
                        </a:lnSpc>
                        <a:spcBef>
                          <a:spcPts val="1200"/>
                        </a:spcBef>
                        <a:spcAft>
                          <a:spcPts val="0"/>
                        </a:spcAft>
                        <a:buClrTx/>
                        <a:buSzTx/>
                        <a:buFontTx/>
                        <a:buNone/>
                        <a:tabLst/>
                        <a:defRPr/>
                      </a:pPr>
                      <a:r>
                        <a:rPr kumimoji="0" lang="en-GB" sz="3600" b="1" i="0" u="none" strike="noStrike" kern="1200" cap="none" spc="0" normalizeH="0" baseline="0" noProof="0" dirty="0">
                          <a:ln>
                            <a:noFill/>
                          </a:ln>
                          <a:solidFill>
                            <a:schemeClr val="bg1"/>
                          </a:solidFill>
                          <a:effectLst/>
                          <a:uLnTx/>
                          <a:uFillTx/>
                          <a:latin typeface="Oswald"/>
                          <a:ea typeface="+mn-ea"/>
                          <a:cs typeface="+mn-cs"/>
                        </a:rPr>
                        <a:t>?</a:t>
                      </a:r>
                      <a:endParaRPr kumimoji="0" lang="en-US" sz="3600" b="1" i="0" u="none" strike="noStrike" kern="1200" cap="none" spc="0" normalizeH="0" baseline="0" noProof="0" dirty="0">
                        <a:ln>
                          <a:noFill/>
                        </a:ln>
                        <a:solidFill>
                          <a:schemeClr val="bg1"/>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16316F"/>
                    </a:solidFill>
                  </a:tcPr>
                </a:tc>
                <a:extLst>
                  <a:ext uri="{0D108BD9-81ED-4DB2-BD59-A6C34878D82A}">
                    <a16:rowId xmlns:a16="http://schemas.microsoft.com/office/drawing/2014/main" val="1714950256"/>
                  </a:ext>
                </a:extLst>
              </a:tr>
            </a:tbl>
          </a:graphicData>
        </a:graphic>
      </p:graphicFrame>
    </p:spTree>
    <p:extLst>
      <p:ext uri="{BB962C8B-B14F-4D97-AF65-F5344CB8AC3E}">
        <p14:creationId xmlns:p14="http://schemas.microsoft.com/office/powerpoint/2010/main" val="551351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C24117-5BDB-0EF7-EAF9-71FDA6E83BA4}"/>
              </a:ext>
            </a:extLst>
          </p:cNvPr>
          <p:cNvSpPr txBox="1">
            <a:spLocks/>
          </p:cNvSpPr>
          <p:nvPr/>
        </p:nvSpPr>
        <p:spPr>
          <a:xfrm>
            <a:off x="643773" y="675797"/>
            <a:ext cx="4299163" cy="706347"/>
          </a:xfrm>
          <a:prstGeom prst="rect">
            <a:avLst/>
          </a:prstGeom>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ct val="85000"/>
              </a:lnSpc>
              <a:spcBef>
                <a:spcPts val="800"/>
              </a:spcBef>
              <a:spcAft>
                <a:spcPts val="0"/>
              </a:spcAft>
              <a:buClrTx/>
              <a:buSzTx/>
              <a:buFontTx/>
              <a:buNone/>
              <a:tabLst/>
              <a:defRPr/>
            </a:pPr>
            <a:r>
              <a:rPr kumimoji="0" lang="en-GB" sz="5400" b="0" i="0" u="none" strike="noStrike" kern="1200" cap="all" spc="0" normalizeH="0" baseline="0" noProof="0" dirty="0">
                <a:ln>
                  <a:noFill/>
                </a:ln>
                <a:solidFill>
                  <a:srgbClr val="FFFFFF"/>
                </a:solidFill>
                <a:effectLst/>
                <a:uLnTx/>
                <a:uFillTx/>
                <a:latin typeface="Oswald"/>
                <a:ea typeface="+mj-ea"/>
                <a:cs typeface="+mj-cs"/>
              </a:rPr>
              <a:t>Unit</a:t>
            </a:r>
            <a:r>
              <a:rPr kumimoji="0" lang="en-GB" sz="5400" b="0" i="0" u="none" strike="noStrike" kern="1200" cap="all" spc="0" normalizeH="0" baseline="0" noProof="0" dirty="0">
                <a:ln>
                  <a:solidFill>
                    <a:srgbClr val="FFFFFF"/>
                  </a:solidFill>
                </a:ln>
                <a:noFill/>
                <a:effectLst/>
                <a:uLnTx/>
                <a:uFillTx/>
                <a:latin typeface="Oswald"/>
                <a:ea typeface="+mj-ea"/>
                <a:cs typeface="+mj-cs"/>
              </a:rPr>
              <a:t> aims</a:t>
            </a:r>
            <a:endParaRPr kumimoji="0" lang="en-GB" sz="5400" b="0" i="0" u="none" strike="noStrike" kern="1200" cap="all" spc="0" normalizeH="0" baseline="0" noProof="0" dirty="0">
              <a:ln>
                <a:noFill/>
              </a:ln>
              <a:solidFill>
                <a:srgbClr val="FFFFFF"/>
              </a:solidFill>
              <a:effectLst/>
              <a:uLnTx/>
              <a:uFillTx/>
              <a:latin typeface="Oswald"/>
              <a:ea typeface="+mj-ea"/>
              <a:cs typeface="+mj-cs"/>
            </a:endParaRPr>
          </a:p>
        </p:txBody>
      </p:sp>
      <p:sp>
        <p:nvSpPr>
          <p:cNvPr id="5" name="Title 3">
            <a:extLst>
              <a:ext uri="{FF2B5EF4-FFF2-40B4-BE49-F238E27FC236}">
                <a16:creationId xmlns:a16="http://schemas.microsoft.com/office/drawing/2014/main" id="{57DB6302-AD69-C7D3-9206-F88923FEB067}"/>
              </a:ext>
            </a:extLst>
          </p:cNvPr>
          <p:cNvSpPr txBox="1">
            <a:spLocks/>
          </p:cNvSpPr>
          <p:nvPr/>
        </p:nvSpPr>
        <p:spPr>
          <a:xfrm>
            <a:off x="643773" y="1794678"/>
            <a:ext cx="6652177" cy="3816429"/>
          </a:xfrm>
          <a:prstGeom prst="rect">
            <a:avLst/>
          </a:prstGeom>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ct val="100000"/>
              </a:lnSpc>
              <a:spcBef>
                <a:spcPts val="120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j-ea"/>
                <a:cs typeface="+mj-cs"/>
              </a:rPr>
              <a:t>You will will develop your coaching knowledge and skills to help improve others’ performance skills, techniques and tactics across a range of sports.</a:t>
            </a:r>
          </a:p>
          <a:p>
            <a:pPr marL="0" marR="0" lvl="0" indent="0" algn="l" defTabSz="801821" rtl="0" eaLnBrk="1" fontAlgn="auto" latinLnBrk="0" hangingPunct="1">
              <a:lnSpc>
                <a:spcPct val="100000"/>
              </a:lnSpc>
              <a:spcBef>
                <a:spcPts val="2400"/>
              </a:spcBef>
              <a:spcAft>
                <a:spcPts val="0"/>
              </a:spcAft>
              <a:buClrTx/>
              <a:buSzTx/>
              <a:buFontTx/>
              <a:buNone/>
              <a:tabLst/>
              <a:defRPr/>
            </a:pPr>
            <a:r>
              <a:rPr kumimoji="0" lang="en-GB" sz="2400" b="0" i="0" u="none" strike="noStrike" kern="1200" cap="all" spc="0" normalizeH="0" baseline="0" noProof="0" dirty="0">
                <a:ln>
                  <a:noFill/>
                </a:ln>
                <a:solidFill>
                  <a:srgbClr val="FFFFFF"/>
                </a:solidFill>
                <a:effectLst/>
                <a:uLnTx/>
                <a:uFillTx/>
                <a:latin typeface="Oswald"/>
                <a:ea typeface="+mj-ea"/>
                <a:cs typeface="+mj-cs"/>
              </a:rPr>
              <a:t>Learning aims</a:t>
            </a:r>
            <a:br>
              <a:rPr kumimoji="0" lang="en-GB" sz="1600" b="0" i="0" u="none" strike="noStrike" kern="1200" cap="none" spc="0" normalizeH="0" baseline="0" noProof="0" dirty="0">
                <a:ln>
                  <a:noFill/>
                </a:ln>
                <a:solidFill>
                  <a:srgbClr val="FFFFFF"/>
                </a:solidFill>
                <a:effectLst/>
                <a:uLnTx/>
                <a:uFillTx/>
                <a:latin typeface="Arial"/>
                <a:ea typeface="+mj-ea"/>
                <a:cs typeface="+mj-cs"/>
              </a:rPr>
            </a:br>
            <a:r>
              <a:rPr kumimoji="0" lang="en-GB" sz="1800" b="0" i="0" u="none" strike="noStrike" kern="1200" cap="none" spc="0" normalizeH="0" baseline="0" noProof="0" dirty="0">
                <a:ln>
                  <a:noFill/>
                </a:ln>
                <a:solidFill>
                  <a:srgbClr val="FFFFFF"/>
                </a:solidFill>
                <a:effectLst/>
                <a:uLnTx/>
                <a:uFillTx/>
                <a:latin typeface="Arial"/>
                <a:ea typeface="+mj-ea"/>
                <a:cs typeface="+mj-cs"/>
              </a:rPr>
              <a:t>In this unit you will:</a:t>
            </a:r>
          </a:p>
          <a:p>
            <a:pPr marL="342900" marR="0" lvl="0" indent="-342900" algn="l" defTabSz="801821" rtl="0" eaLnBrk="1" fontAlgn="auto" latinLnBrk="0" hangingPunct="1">
              <a:lnSpc>
                <a:spcPct val="100000"/>
              </a:lnSpc>
              <a:spcBef>
                <a:spcPts val="1800"/>
              </a:spcBef>
              <a:spcAft>
                <a:spcPts val="0"/>
              </a:spcAft>
              <a:buClrTx/>
              <a:buSzTx/>
              <a:buFont typeface="+mj-lt"/>
              <a:buAutoNum type="alphaUcPeriod"/>
              <a:tabLst/>
              <a:defRPr/>
            </a:pPr>
            <a:r>
              <a:rPr kumimoji="0" lang="en-GB" sz="1800" b="0" i="0" u="none" strike="noStrike" kern="1200" cap="none" spc="0" normalizeH="0" baseline="0" noProof="0" dirty="0">
                <a:ln>
                  <a:noFill/>
                </a:ln>
                <a:solidFill>
                  <a:srgbClr val="FFFFFF"/>
                </a:solidFill>
                <a:effectLst/>
                <a:uLnTx/>
                <a:uFillTx/>
                <a:latin typeface="Arial"/>
                <a:ea typeface="+mj-ea"/>
                <a:cs typeface="+mj-cs"/>
              </a:rPr>
              <a:t>Explore the responsibilities of an assistant coach</a:t>
            </a:r>
          </a:p>
          <a:p>
            <a:pPr marL="342900" marR="0" lvl="0" indent="-342900" algn="l" defTabSz="801821" rtl="0" eaLnBrk="1" fontAlgn="auto" latinLnBrk="0" hangingPunct="1">
              <a:lnSpc>
                <a:spcPct val="100000"/>
              </a:lnSpc>
              <a:spcBef>
                <a:spcPts val="1800"/>
              </a:spcBef>
              <a:spcAft>
                <a:spcPts val="0"/>
              </a:spcAft>
              <a:buClrTx/>
              <a:buSzTx/>
              <a:buFont typeface="+mj-lt"/>
              <a:buAutoNum type="alphaUcPeriod"/>
              <a:tabLst/>
              <a:defRPr/>
            </a:pPr>
            <a:r>
              <a:rPr kumimoji="0" lang="en-GB" sz="1800" b="0" i="0" u="none" strike="noStrike" kern="1200" cap="none" spc="0" normalizeH="0" baseline="0" noProof="0" dirty="0">
                <a:ln>
                  <a:noFill/>
                </a:ln>
                <a:solidFill>
                  <a:srgbClr val="FFFFFF"/>
                </a:solidFill>
                <a:effectLst/>
                <a:uLnTx/>
                <a:uFillTx/>
                <a:latin typeface="Arial"/>
                <a:ea typeface="+mj-ea"/>
                <a:cs typeface="+mj-cs"/>
              </a:rPr>
              <a:t>Prepare sport and activity sessions</a:t>
            </a:r>
          </a:p>
          <a:p>
            <a:pPr marL="342900" marR="0" lvl="0" indent="-342900" algn="l" defTabSz="801821" rtl="0" eaLnBrk="1" fontAlgn="auto" latinLnBrk="0" hangingPunct="1">
              <a:lnSpc>
                <a:spcPct val="100000"/>
              </a:lnSpc>
              <a:spcBef>
                <a:spcPts val="1800"/>
              </a:spcBef>
              <a:spcAft>
                <a:spcPts val="0"/>
              </a:spcAft>
              <a:buClrTx/>
              <a:buSzTx/>
              <a:buFont typeface="+mj-lt"/>
              <a:buAutoNum type="alphaUcPeriod"/>
              <a:tabLst/>
              <a:defRPr/>
            </a:pPr>
            <a:r>
              <a:rPr kumimoji="0" lang="en-GB" sz="1800" b="0" i="0" u="none" strike="noStrike" kern="1200" cap="none" spc="0" normalizeH="0" baseline="0" noProof="0" dirty="0">
                <a:ln>
                  <a:noFill/>
                </a:ln>
                <a:solidFill>
                  <a:srgbClr val="FFFFFF"/>
                </a:solidFill>
                <a:effectLst/>
                <a:uLnTx/>
                <a:uFillTx/>
                <a:latin typeface="Arial"/>
                <a:ea typeface="+mj-ea"/>
                <a:cs typeface="+mj-cs"/>
              </a:rPr>
              <a:t>Explore and develop assistant coaching skills</a:t>
            </a:r>
          </a:p>
          <a:p>
            <a:pPr marL="342900" marR="0" lvl="0" indent="-342900" algn="l" defTabSz="801821" rtl="0" eaLnBrk="1" fontAlgn="auto" latinLnBrk="0" hangingPunct="1">
              <a:lnSpc>
                <a:spcPct val="100000"/>
              </a:lnSpc>
              <a:spcBef>
                <a:spcPts val="1800"/>
              </a:spcBef>
              <a:spcAft>
                <a:spcPts val="0"/>
              </a:spcAft>
              <a:buClrTx/>
              <a:buSzTx/>
              <a:buFont typeface="+mj-lt"/>
              <a:buAutoNum type="alphaUcPeriod"/>
              <a:tabLst/>
              <a:defRPr/>
            </a:pPr>
            <a:r>
              <a:rPr kumimoji="0" lang="en-GB" sz="1800" b="0" i="0" u="none" strike="noStrike" kern="1200" cap="none" spc="0" normalizeH="0" baseline="0" noProof="0" dirty="0">
                <a:ln>
                  <a:noFill/>
                </a:ln>
                <a:solidFill>
                  <a:srgbClr val="FFFFFF"/>
                </a:solidFill>
                <a:effectLst/>
                <a:uLnTx/>
                <a:uFillTx/>
                <a:latin typeface="Arial"/>
                <a:ea typeface="+mj-ea"/>
                <a:cs typeface="+mj-cs"/>
              </a:rPr>
              <a:t>Review sport and activity sessions as an assistant coach</a:t>
            </a:r>
          </a:p>
        </p:txBody>
      </p:sp>
    </p:spTree>
    <p:extLst>
      <p:ext uri="{BB962C8B-B14F-4D97-AF65-F5344CB8AC3E}">
        <p14:creationId xmlns:p14="http://schemas.microsoft.com/office/powerpoint/2010/main" val="1483404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843AD9-96E7-19A4-91D5-DD750EAEC1E4}"/>
              </a:ext>
            </a:extLst>
          </p:cNvPr>
          <p:cNvSpPr txBox="1">
            <a:spLocks/>
          </p:cNvSpPr>
          <p:nvPr/>
        </p:nvSpPr>
        <p:spPr>
          <a:xfrm>
            <a:off x="634346" y="645604"/>
            <a:ext cx="4099032"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bg1"/>
                </a:solidFill>
              </a:rPr>
              <a:t>b2: planning for </a:t>
            </a:r>
            <a:r>
              <a:rPr lang="en-GB" sz="3200" dirty="0">
                <a:ln>
                  <a:solidFill>
                    <a:schemeClr val="bg1"/>
                  </a:solidFill>
                </a:ln>
                <a:noFill/>
              </a:rPr>
              <a:t>PARTICIPATION</a:t>
            </a:r>
          </a:p>
        </p:txBody>
      </p:sp>
      <p:cxnSp>
        <p:nvCxnSpPr>
          <p:cNvPr id="46" name="Straight Connector 45">
            <a:extLst>
              <a:ext uri="{FF2B5EF4-FFF2-40B4-BE49-F238E27FC236}">
                <a16:creationId xmlns:a16="http://schemas.microsoft.com/office/drawing/2014/main" id="{FD7B572F-8DAC-50EC-A5F9-82B0927CD200}"/>
              </a:ext>
            </a:extLst>
          </p:cNvPr>
          <p:cNvCxnSpPr>
            <a:cxnSpLocks/>
          </p:cNvCxnSpPr>
          <p:nvPr/>
        </p:nvCxnSpPr>
        <p:spPr>
          <a:xfrm flipV="1">
            <a:off x="7038975" y="3856282"/>
            <a:ext cx="1855644" cy="1244521"/>
          </a:xfrm>
          <a:prstGeom prst="line">
            <a:avLst/>
          </a:prstGeom>
          <a:ln w="381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1487071-B9FD-E0AD-58EF-BDD15EFAEB1F}"/>
              </a:ext>
            </a:extLst>
          </p:cNvPr>
          <p:cNvCxnSpPr>
            <a:cxnSpLocks/>
          </p:cNvCxnSpPr>
          <p:nvPr/>
        </p:nvCxnSpPr>
        <p:spPr>
          <a:xfrm>
            <a:off x="6589807" y="3124810"/>
            <a:ext cx="2346834" cy="731472"/>
          </a:xfrm>
          <a:prstGeom prst="line">
            <a:avLst/>
          </a:prstGeom>
          <a:ln w="381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3" name="Title 3">
            <a:extLst>
              <a:ext uri="{FF2B5EF4-FFF2-40B4-BE49-F238E27FC236}">
                <a16:creationId xmlns:a16="http://schemas.microsoft.com/office/drawing/2014/main" id="{DE71DC96-2812-1F2A-01D9-92B3423F40DC}"/>
              </a:ext>
            </a:extLst>
          </p:cNvPr>
          <p:cNvSpPr txBox="1">
            <a:spLocks/>
          </p:cNvSpPr>
          <p:nvPr/>
        </p:nvSpPr>
        <p:spPr>
          <a:xfrm>
            <a:off x="8179996" y="6465019"/>
            <a:ext cx="1339712" cy="492443"/>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cap="none" dirty="0">
                <a:solidFill>
                  <a:schemeClr val="accent3"/>
                </a:solidFill>
                <a:latin typeface="Arial"/>
              </a:rPr>
              <a:t>Aims and objectives</a:t>
            </a:r>
          </a:p>
        </p:txBody>
      </p:sp>
      <p:sp>
        <p:nvSpPr>
          <p:cNvPr id="14" name="Title 3">
            <a:extLst>
              <a:ext uri="{FF2B5EF4-FFF2-40B4-BE49-F238E27FC236}">
                <a16:creationId xmlns:a16="http://schemas.microsoft.com/office/drawing/2014/main" id="{58895335-43EE-D7CA-6E38-CCD1D97B838F}"/>
              </a:ext>
            </a:extLst>
          </p:cNvPr>
          <p:cNvSpPr txBox="1">
            <a:spLocks/>
          </p:cNvSpPr>
          <p:nvPr/>
        </p:nvSpPr>
        <p:spPr>
          <a:xfrm>
            <a:off x="10595662" y="5177872"/>
            <a:ext cx="2002923" cy="984885"/>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cap="none" dirty="0">
                <a:solidFill>
                  <a:schemeClr val="accent3"/>
                </a:solidFill>
                <a:latin typeface="Arial"/>
              </a:rPr>
              <a:t>Coaching </a:t>
            </a:r>
            <a:br>
              <a:rPr lang="en-GB" sz="1600" cap="none" dirty="0">
                <a:solidFill>
                  <a:schemeClr val="accent3"/>
                </a:solidFill>
                <a:latin typeface="Arial"/>
              </a:rPr>
            </a:br>
            <a:r>
              <a:rPr lang="en-GB" sz="1600" cap="none" dirty="0">
                <a:solidFill>
                  <a:schemeClr val="accent3"/>
                </a:solidFill>
                <a:latin typeface="Arial"/>
              </a:rPr>
              <a:t>methods to </a:t>
            </a:r>
            <a:br>
              <a:rPr lang="en-GB" sz="1600" cap="none" dirty="0">
                <a:solidFill>
                  <a:schemeClr val="accent3"/>
                </a:solidFill>
                <a:latin typeface="Arial"/>
              </a:rPr>
            </a:br>
            <a:r>
              <a:rPr lang="en-GB" sz="1600" cap="none" dirty="0">
                <a:solidFill>
                  <a:schemeClr val="accent3"/>
                </a:solidFill>
                <a:latin typeface="Arial"/>
              </a:rPr>
              <a:t>develop participant performance</a:t>
            </a:r>
          </a:p>
        </p:txBody>
      </p:sp>
      <p:sp>
        <p:nvSpPr>
          <p:cNvPr id="15" name="Title 3">
            <a:extLst>
              <a:ext uri="{FF2B5EF4-FFF2-40B4-BE49-F238E27FC236}">
                <a16:creationId xmlns:a16="http://schemas.microsoft.com/office/drawing/2014/main" id="{00278B60-3DF7-AF6C-CD53-233F44F1E255}"/>
              </a:ext>
            </a:extLst>
          </p:cNvPr>
          <p:cNvSpPr txBox="1">
            <a:spLocks/>
          </p:cNvSpPr>
          <p:nvPr/>
        </p:nvSpPr>
        <p:spPr>
          <a:xfrm>
            <a:off x="4887694" y="2631557"/>
            <a:ext cx="1766947" cy="738664"/>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cap="none" dirty="0">
                <a:solidFill>
                  <a:schemeClr val="accent3"/>
                </a:solidFill>
                <a:latin typeface="Arial"/>
              </a:rPr>
              <a:t>Resources, equipment requirements</a:t>
            </a:r>
          </a:p>
        </p:txBody>
      </p:sp>
      <p:sp>
        <p:nvSpPr>
          <p:cNvPr id="20" name="Title 3">
            <a:extLst>
              <a:ext uri="{FF2B5EF4-FFF2-40B4-BE49-F238E27FC236}">
                <a16:creationId xmlns:a16="http://schemas.microsoft.com/office/drawing/2014/main" id="{47CC7C0E-B121-525D-1894-4DD128B55632}"/>
              </a:ext>
            </a:extLst>
          </p:cNvPr>
          <p:cNvSpPr txBox="1">
            <a:spLocks/>
          </p:cNvSpPr>
          <p:nvPr/>
        </p:nvSpPr>
        <p:spPr>
          <a:xfrm>
            <a:off x="6286045" y="672458"/>
            <a:ext cx="2047123" cy="738664"/>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cap="none" dirty="0">
                <a:solidFill>
                  <a:schemeClr val="accent3"/>
                </a:solidFill>
                <a:latin typeface="Arial"/>
              </a:rPr>
              <a:t>Activities related </a:t>
            </a:r>
            <a:br>
              <a:rPr lang="en-GB" sz="1600" cap="none" dirty="0">
                <a:solidFill>
                  <a:schemeClr val="accent3"/>
                </a:solidFill>
                <a:latin typeface="Arial"/>
              </a:rPr>
            </a:br>
            <a:r>
              <a:rPr lang="en-GB" sz="1600" cap="none" dirty="0">
                <a:solidFill>
                  <a:schemeClr val="accent3"/>
                </a:solidFill>
                <a:latin typeface="Arial"/>
              </a:rPr>
              <a:t>to participant /</a:t>
            </a:r>
            <a:br>
              <a:rPr lang="en-GB" sz="1600" cap="none" dirty="0">
                <a:solidFill>
                  <a:schemeClr val="accent3"/>
                </a:solidFill>
                <a:latin typeface="Arial"/>
              </a:rPr>
            </a:br>
            <a:r>
              <a:rPr lang="en-GB" sz="1600" cap="none" dirty="0">
                <a:solidFill>
                  <a:schemeClr val="accent3"/>
                </a:solidFill>
                <a:latin typeface="Arial"/>
              </a:rPr>
              <a:t>group needs</a:t>
            </a:r>
          </a:p>
        </p:txBody>
      </p:sp>
      <p:sp>
        <p:nvSpPr>
          <p:cNvPr id="21" name="Title 3">
            <a:extLst>
              <a:ext uri="{FF2B5EF4-FFF2-40B4-BE49-F238E27FC236}">
                <a16:creationId xmlns:a16="http://schemas.microsoft.com/office/drawing/2014/main" id="{165CC4B9-90A4-A20F-FF55-8D5D1E2F762E}"/>
              </a:ext>
            </a:extLst>
          </p:cNvPr>
          <p:cNvSpPr txBox="1">
            <a:spLocks/>
          </p:cNvSpPr>
          <p:nvPr/>
        </p:nvSpPr>
        <p:spPr>
          <a:xfrm>
            <a:off x="11264770" y="2213057"/>
            <a:ext cx="1522264" cy="1231106"/>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cap="none" dirty="0">
                <a:solidFill>
                  <a:schemeClr val="accent3"/>
                </a:solidFill>
                <a:latin typeface="Arial"/>
              </a:rPr>
              <a:t>Progressive SMART targets, linked to the overall aims </a:t>
            </a:r>
            <a:br>
              <a:rPr lang="en-GB" sz="1600" cap="none" dirty="0">
                <a:solidFill>
                  <a:schemeClr val="accent3"/>
                </a:solidFill>
                <a:latin typeface="Arial"/>
              </a:rPr>
            </a:br>
            <a:r>
              <a:rPr lang="en-GB" sz="1600" cap="none" dirty="0">
                <a:solidFill>
                  <a:schemeClr val="accent3"/>
                </a:solidFill>
                <a:latin typeface="Arial"/>
              </a:rPr>
              <a:t>and objectives</a:t>
            </a:r>
          </a:p>
        </p:txBody>
      </p:sp>
      <p:sp>
        <p:nvSpPr>
          <p:cNvPr id="23" name="Title 3">
            <a:extLst>
              <a:ext uri="{FF2B5EF4-FFF2-40B4-BE49-F238E27FC236}">
                <a16:creationId xmlns:a16="http://schemas.microsoft.com/office/drawing/2014/main" id="{DC06663C-48F5-0D78-E5D4-21A10B599108}"/>
              </a:ext>
            </a:extLst>
          </p:cNvPr>
          <p:cNvSpPr txBox="1">
            <a:spLocks/>
          </p:cNvSpPr>
          <p:nvPr/>
        </p:nvSpPr>
        <p:spPr>
          <a:xfrm>
            <a:off x="5561727" y="5177872"/>
            <a:ext cx="1761033" cy="738664"/>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cap="none" dirty="0">
                <a:solidFill>
                  <a:schemeClr val="accent3"/>
                </a:solidFill>
                <a:latin typeface="Arial"/>
              </a:rPr>
              <a:t>Contingency planning based on risk assessments</a:t>
            </a:r>
          </a:p>
        </p:txBody>
      </p:sp>
      <p:cxnSp>
        <p:nvCxnSpPr>
          <p:cNvPr id="30" name="Straight Connector 29">
            <a:extLst>
              <a:ext uri="{FF2B5EF4-FFF2-40B4-BE49-F238E27FC236}">
                <a16:creationId xmlns:a16="http://schemas.microsoft.com/office/drawing/2014/main" id="{5F2257FA-C13A-F9B4-20A0-A54837AA0A74}"/>
              </a:ext>
            </a:extLst>
          </p:cNvPr>
          <p:cNvCxnSpPr>
            <a:cxnSpLocks/>
          </p:cNvCxnSpPr>
          <p:nvPr/>
        </p:nvCxnSpPr>
        <p:spPr>
          <a:xfrm>
            <a:off x="7322760" y="1554649"/>
            <a:ext cx="1592870" cy="2301633"/>
          </a:xfrm>
          <a:prstGeom prst="line">
            <a:avLst/>
          </a:prstGeom>
          <a:ln w="381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47B3D68-0BAC-5442-B001-BE17D9E111D3}"/>
              </a:ext>
            </a:extLst>
          </p:cNvPr>
          <p:cNvCxnSpPr>
            <a:cxnSpLocks/>
          </p:cNvCxnSpPr>
          <p:nvPr/>
        </p:nvCxnSpPr>
        <p:spPr>
          <a:xfrm flipH="1">
            <a:off x="8915630" y="1572863"/>
            <a:ext cx="1076851" cy="2244711"/>
          </a:xfrm>
          <a:prstGeom prst="line">
            <a:avLst/>
          </a:prstGeom>
          <a:ln w="381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565A470-9320-834D-63C2-53FDB9E85B70}"/>
              </a:ext>
            </a:extLst>
          </p:cNvPr>
          <p:cNvCxnSpPr>
            <a:cxnSpLocks/>
          </p:cNvCxnSpPr>
          <p:nvPr/>
        </p:nvCxnSpPr>
        <p:spPr>
          <a:xfrm flipH="1">
            <a:off x="8915630" y="2957356"/>
            <a:ext cx="2222137" cy="898926"/>
          </a:xfrm>
          <a:prstGeom prst="line">
            <a:avLst/>
          </a:prstGeom>
          <a:ln w="381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C8EADB9-8A5F-3628-479C-36CA2B2D5D19}"/>
              </a:ext>
            </a:extLst>
          </p:cNvPr>
          <p:cNvCxnSpPr>
            <a:cxnSpLocks/>
          </p:cNvCxnSpPr>
          <p:nvPr/>
        </p:nvCxnSpPr>
        <p:spPr>
          <a:xfrm flipV="1">
            <a:off x="8894619" y="3991317"/>
            <a:ext cx="0" cy="2274134"/>
          </a:xfrm>
          <a:prstGeom prst="line">
            <a:avLst/>
          </a:prstGeom>
          <a:ln w="381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AA6D5BD-BF1E-BD91-93C2-B082E6ECE55A}"/>
              </a:ext>
            </a:extLst>
          </p:cNvPr>
          <p:cNvCxnSpPr>
            <a:cxnSpLocks/>
          </p:cNvCxnSpPr>
          <p:nvPr/>
        </p:nvCxnSpPr>
        <p:spPr>
          <a:xfrm>
            <a:off x="8931481" y="3817574"/>
            <a:ext cx="2206286" cy="1283229"/>
          </a:xfrm>
          <a:prstGeom prst="line">
            <a:avLst/>
          </a:prstGeom>
          <a:ln w="38100"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26" name="Title 3">
            <a:extLst>
              <a:ext uri="{FF2B5EF4-FFF2-40B4-BE49-F238E27FC236}">
                <a16:creationId xmlns:a16="http://schemas.microsoft.com/office/drawing/2014/main" id="{2D7DA21F-CDE5-1669-0813-32433837CB15}"/>
              </a:ext>
            </a:extLst>
          </p:cNvPr>
          <p:cNvSpPr txBox="1">
            <a:spLocks/>
          </p:cNvSpPr>
          <p:nvPr/>
        </p:nvSpPr>
        <p:spPr>
          <a:xfrm>
            <a:off x="7603787" y="2660872"/>
            <a:ext cx="2520000" cy="2520000"/>
          </a:xfrm>
          <a:prstGeom prst="ellipse">
            <a:avLst/>
          </a:prstGeom>
          <a:solidFill>
            <a:srgbClr val="FFFFFF"/>
          </a:solidFill>
          <a:ln w="50800">
            <a:solidFill>
              <a:schemeClr val="bg1"/>
            </a:solidFill>
          </a:ln>
        </p:spPr>
        <p:txBody>
          <a:bodyPr wrap="square" lIns="0" tIns="0" rIns="0" bIns="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gn="ctr">
              <a:lnSpc>
                <a:spcPts val="3200"/>
              </a:lnSpc>
              <a:spcBef>
                <a:spcPts val="800"/>
              </a:spcBef>
            </a:pPr>
            <a:r>
              <a:rPr lang="en-GB" sz="3200" dirty="0">
                <a:solidFill>
                  <a:srgbClr val="16316F"/>
                </a:solidFill>
              </a:rPr>
              <a:t>Session plan content</a:t>
            </a:r>
          </a:p>
        </p:txBody>
      </p:sp>
      <p:sp>
        <p:nvSpPr>
          <p:cNvPr id="27" name="Title 3">
            <a:extLst>
              <a:ext uri="{FF2B5EF4-FFF2-40B4-BE49-F238E27FC236}">
                <a16:creationId xmlns:a16="http://schemas.microsoft.com/office/drawing/2014/main" id="{F27199E3-337B-C1AA-D6E4-E01DC9C4A869}"/>
              </a:ext>
            </a:extLst>
          </p:cNvPr>
          <p:cNvSpPr txBox="1">
            <a:spLocks/>
          </p:cNvSpPr>
          <p:nvPr/>
        </p:nvSpPr>
        <p:spPr>
          <a:xfrm>
            <a:off x="9187815" y="677687"/>
            <a:ext cx="1609332" cy="738664"/>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600" cap="none" dirty="0">
                <a:solidFill>
                  <a:schemeClr val="accent3"/>
                </a:solidFill>
                <a:latin typeface="Arial"/>
              </a:rPr>
              <a:t>Differentiation </a:t>
            </a:r>
            <a:br>
              <a:rPr lang="en-GB" sz="1600" cap="none" dirty="0">
                <a:solidFill>
                  <a:schemeClr val="accent3"/>
                </a:solidFill>
                <a:latin typeface="Arial"/>
              </a:rPr>
            </a:br>
            <a:r>
              <a:rPr lang="en-GB" sz="1600" cap="none" dirty="0">
                <a:solidFill>
                  <a:schemeClr val="accent3"/>
                </a:solidFill>
                <a:latin typeface="Arial"/>
              </a:rPr>
              <a:t>to stretch </a:t>
            </a:r>
            <a:br>
              <a:rPr lang="en-GB" sz="1600" cap="none" dirty="0">
                <a:solidFill>
                  <a:schemeClr val="accent3"/>
                </a:solidFill>
                <a:latin typeface="Arial"/>
              </a:rPr>
            </a:br>
            <a:r>
              <a:rPr lang="en-GB" sz="1600" cap="none" dirty="0">
                <a:solidFill>
                  <a:schemeClr val="accent3"/>
                </a:solidFill>
                <a:latin typeface="Arial"/>
              </a:rPr>
              <a:t>and challenge</a:t>
            </a:r>
          </a:p>
        </p:txBody>
      </p:sp>
      <p:sp>
        <p:nvSpPr>
          <p:cNvPr id="28" name="Title 3">
            <a:extLst>
              <a:ext uri="{FF2B5EF4-FFF2-40B4-BE49-F238E27FC236}">
                <a16:creationId xmlns:a16="http://schemas.microsoft.com/office/drawing/2014/main" id="{D4018B27-1519-AB04-38CB-27485642C49B}"/>
              </a:ext>
            </a:extLst>
          </p:cNvPr>
          <p:cNvSpPr txBox="1">
            <a:spLocks/>
          </p:cNvSpPr>
          <p:nvPr/>
        </p:nvSpPr>
        <p:spPr>
          <a:xfrm>
            <a:off x="634346" y="1812181"/>
            <a:ext cx="3585229" cy="1723549"/>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200"/>
              </a:spcBef>
            </a:pPr>
            <a:r>
              <a:rPr lang="en-GB" sz="1600" b="1" cap="none" dirty="0">
                <a:solidFill>
                  <a:schemeClr val="bg1"/>
                </a:solidFill>
                <a:latin typeface="Arial"/>
              </a:rPr>
              <a:t>A good session plan will be </a:t>
            </a:r>
            <a:br>
              <a:rPr lang="en-GB" sz="1600" b="1" cap="none" dirty="0">
                <a:solidFill>
                  <a:schemeClr val="bg1"/>
                </a:solidFill>
                <a:latin typeface="Arial"/>
              </a:rPr>
            </a:br>
            <a:r>
              <a:rPr lang="en-GB" sz="1600" b="1" cap="none" dirty="0">
                <a:solidFill>
                  <a:schemeClr val="bg1"/>
                </a:solidFill>
                <a:latin typeface="Arial"/>
              </a:rPr>
              <a:t>well planned and contain all </a:t>
            </a:r>
            <a:br>
              <a:rPr lang="en-GB" sz="1600" b="1" cap="none" dirty="0">
                <a:solidFill>
                  <a:schemeClr val="bg1"/>
                </a:solidFill>
                <a:latin typeface="Arial"/>
              </a:rPr>
            </a:br>
            <a:r>
              <a:rPr lang="en-GB" sz="1600" b="1" cap="none" dirty="0">
                <a:solidFill>
                  <a:schemeClr val="bg1"/>
                </a:solidFill>
                <a:latin typeface="Arial"/>
              </a:rPr>
              <a:t>the information the coach </a:t>
            </a:r>
            <a:br>
              <a:rPr lang="en-GB" sz="1600" b="1" cap="none" dirty="0">
                <a:solidFill>
                  <a:schemeClr val="bg1"/>
                </a:solidFill>
                <a:latin typeface="Arial"/>
              </a:rPr>
            </a:br>
            <a:r>
              <a:rPr lang="en-GB" sz="1600" b="1" cap="none" dirty="0">
                <a:solidFill>
                  <a:schemeClr val="bg1"/>
                </a:solidFill>
                <a:latin typeface="Arial"/>
              </a:rPr>
              <a:t>needs to successfully deliver </a:t>
            </a:r>
            <a:br>
              <a:rPr lang="en-GB" sz="1600" b="1" cap="none" dirty="0">
                <a:solidFill>
                  <a:schemeClr val="bg1"/>
                </a:solidFill>
                <a:latin typeface="Arial"/>
              </a:rPr>
            </a:br>
            <a:r>
              <a:rPr lang="en-GB" sz="1600" b="1" cap="none" dirty="0">
                <a:solidFill>
                  <a:schemeClr val="bg1"/>
                </a:solidFill>
                <a:latin typeface="Arial"/>
              </a:rPr>
              <a:t>the session, meeting the </a:t>
            </a:r>
            <a:br>
              <a:rPr lang="en-GB" sz="1600" b="1" cap="none" dirty="0">
                <a:solidFill>
                  <a:schemeClr val="bg1"/>
                </a:solidFill>
                <a:latin typeface="Arial"/>
              </a:rPr>
            </a:br>
            <a:r>
              <a:rPr lang="en-GB" sz="1600" b="1" cap="none" dirty="0">
                <a:solidFill>
                  <a:schemeClr val="bg1"/>
                </a:solidFill>
                <a:latin typeface="Arial"/>
              </a:rPr>
              <a:t>needs of the individuals </a:t>
            </a:r>
            <a:br>
              <a:rPr lang="en-GB" sz="1600" b="1" cap="none" dirty="0">
                <a:solidFill>
                  <a:schemeClr val="bg1"/>
                </a:solidFill>
                <a:latin typeface="Arial"/>
              </a:rPr>
            </a:br>
            <a:r>
              <a:rPr lang="en-GB" sz="1600" b="1" cap="none" dirty="0">
                <a:solidFill>
                  <a:schemeClr val="bg1"/>
                </a:solidFill>
                <a:latin typeface="Arial"/>
              </a:rPr>
              <a:t>and the group.</a:t>
            </a:r>
          </a:p>
        </p:txBody>
      </p:sp>
    </p:spTree>
    <p:extLst>
      <p:ext uri="{BB962C8B-B14F-4D97-AF65-F5344CB8AC3E}">
        <p14:creationId xmlns:p14="http://schemas.microsoft.com/office/powerpoint/2010/main" val="3284153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5BA64B2-CA38-A5F5-CE2C-A7070C242BB6}"/>
              </a:ext>
            </a:extLst>
          </p:cNvPr>
          <p:cNvSpPr txBox="1">
            <a:spLocks/>
          </p:cNvSpPr>
          <p:nvPr/>
        </p:nvSpPr>
        <p:spPr>
          <a:xfrm>
            <a:off x="634346" y="645604"/>
            <a:ext cx="7235878"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defTabSz="801821" rtl="0" eaLnBrk="1" fontAlgn="auto" latinLnBrk="0" hangingPunct="1">
              <a:lnSpc>
                <a:spcPts val="3200"/>
              </a:lnSpc>
              <a:spcBef>
                <a:spcPts val="800"/>
              </a:spcBef>
              <a:spcAft>
                <a:spcPts val="0"/>
              </a:spcAft>
              <a:buClrTx/>
              <a:buSzTx/>
              <a:buFontTx/>
              <a:buNone/>
              <a:tabLst/>
              <a:defRPr/>
            </a:pPr>
            <a:r>
              <a:rPr kumimoji="0" lang="en-GB" sz="3200" b="0" i="0" u="none" strike="noStrike" kern="1200" cap="all" spc="0" normalizeH="0" baseline="0" noProof="0" dirty="0">
                <a:ln>
                  <a:noFill/>
                </a:ln>
                <a:solidFill>
                  <a:srgbClr val="FFFFFF"/>
                </a:solidFill>
                <a:effectLst/>
                <a:uLnTx/>
                <a:uFillTx/>
                <a:latin typeface="Oswald"/>
                <a:ea typeface="+mj-ea"/>
                <a:cs typeface="+mj-cs"/>
              </a:rPr>
              <a:t>b3: preparing the environment </a:t>
            </a:r>
            <a:br>
              <a:rPr lang="en-GB" sz="3200" dirty="0">
                <a:ln>
                  <a:solidFill>
                    <a:srgbClr val="FFFFFF"/>
                  </a:solidFill>
                </a:ln>
                <a:noFill/>
                <a:latin typeface="Oswald"/>
              </a:rPr>
            </a:br>
            <a:r>
              <a:rPr kumimoji="0" lang="en-GB" sz="3200" b="0" i="0" u="none" strike="noStrike" kern="1200" cap="all" spc="0" normalizeH="0" baseline="0" noProof="0" dirty="0">
                <a:ln>
                  <a:solidFill>
                    <a:srgbClr val="FFFFFF"/>
                  </a:solidFill>
                </a:ln>
                <a:noFill/>
                <a:effectLst/>
                <a:uLnTx/>
                <a:uFillTx/>
                <a:latin typeface="Oswald"/>
                <a:ea typeface="+mj-ea"/>
                <a:cs typeface="+mj-cs"/>
              </a:rPr>
              <a:t>and participants</a:t>
            </a:r>
          </a:p>
        </p:txBody>
      </p:sp>
      <p:sp>
        <p:nvSpPr>
          <p:cNvPr id="5" name="Title 3">
            <a:extLst>
              <a:ext uri="{FF2B5EF4-FFF2-40B4-BE49-F238E27FC236}">
                <a16:creationId xmlns:a16="http://schemas.microsoft.com/office/drawing/2014/main" id="{75E212C6-357D-0037-7BB7-CA06929C970E}"/>
              </a:ext>
            </a:extLst>
          </p:cNvPr>
          <p:cNvSpPr txBox="1">
            <a:spLocks/>
          </p:cNvSpPr>
          <p:nvPr/>
        </p:nvSpPr>
        <p:spPr>
          <a:xfrm>
            <a:off x="1167746" y="1862309"/>
            <a:ext cx="5194954" cy="5047536"/>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ct val="100000"/>
              </a:lnSpc>
              <a:spcBef>
                <a:spcPts val="1600"/>
              </a:spcBef>
            </a:pPr>
            <a:r>
              <a:rPr lang="en-GB" sz="1600" b="1" cap="none" dirty="0">
                <a:solidFill>
                  <a:schemeClr val="accent2"/>
                </a:solidFill>
                <a:latin typeface="Arial"/>
              </a:rPr>
              <a:t>Before all sessions the coach will prepare </a:t>
            </a:r>
            <a:br>
              <a:rPr lang="en-GB" sz="1600" b="1" cap="none" dirty="0">
                <a:solidFill>
                  <a:schemeClr val="accent2"/>
                </a:solidFill>
                <a:latin typeface="Arial"/>
              </a:rPr>
            </a:br>
            <a:r>
              <a:rPr lang="en-GB" sz="1600" b="1" cap="none" dirty="0">
                <a:solidFill>
                  <a:schemeClr val="accent2"/>
                </a:solidFill>
                <a:latin typeface="Arial"/>
              </a:rPr>
              <a:t>the environment and equipment to:</a:t>
            </a:r>
          </a:p>
          <a:p>
            <a:pPr marL="285750" lvl="0" indent="-285750">
              <a:lnSpc>
                <a:spcPct val="100000"/>
              </a:lnSpc>
              <a:spcBef>
                <a:spcPts val="1600"/>
              </a:spcBef>
              <a:buFont typeface="Arial" panose="020B0604020202020204" pitchFamily="34" charset="0"/>
              <a:buChar char="•"/>
            </a:pPr>
            <a:r>
              <a:rPr lang="en-GB" sz="1600" cap="none" dirty="0">
                <a:solidFill>
                  <a:schemeClr val="tx1"/>
                </a:solidFill>
                <a:latin typeface="Arial"/>
              </a:rPr>
              <a:t>maintain health and safety</a:t>
            </a:r>
          </a:p>
          <a:p>
            <a:pPr marL="285750" lvl="0" indent="-285750">
              <a:lnSpc>
                <a:spcPct val="100000"/>
              </a:lnSpc>
              <a:spcBef>
                <a:spcPts val="1600"/>
              </a:spcBef>
              <a:buFont typeface="Arial" panose="020B0604020202020204" pitchFamily="34" charset="0"/>
              <a:buChar char="•"/>
            </a:pPr>
            <a:r>
              <a:rPr lang="en-GB" sz="1600" cap="none" dirty="0">
                <a:solidFill>
                  <a:schemeClr val="tx1"/>
                </a:solidFill>
                <a:latin typeface="Arial"/>
              </a:rPr>
              <a:t>fulfil all legal obligations: child protection, safeguarding, and insurance</a:t>
            </a:r>
          </a:p>
          <a:p>
            <a:pPr marL="285750" lvl="0" indent="-285750">
              <a:lnSpc>
                <a:spcPct val="100000"/>
              </a:lnSpc>
              <a:spcBef>
                <a:spcPts val="1600"/>
              </a:spcBef>
              <a:buFont typeface="Arial" panose="020B0604020202020204" pitchFamily="34" charset="0"/>
              <a:buChar char="•"/>
            </a:pPr>
            <a:r>
              <a:rPr lang="en-GB" sz="1600" cap="none" dirty="0">
                <a:solidFill>
                  <a:schemeClr val="tx1"/>
                </a:solidFill>
                <a:latin typeface="Arial"/>
              </a:rPr>
              <a:t>select an appropriate space</a:t>
            </a:r>
          </a:p>
          <a:p>
            <a:pPr marL="285750" lvl="0" indent="-285750">
              <a:lnSpc>
                <a:spcPct val="100000"/>
              </a:lnSpc>
              <a:spcBef>
                <a:spcPts val="1600"/>
              </a:spcBef>
              <a:buFont typeface="Arial" panose="020B0604020202020204" pitchFamily="34" charset="0"/>
              <a:buChar char="•"/>
            </a:pPr>
            <a:r>
              <a:rPr lang="en-GB" sz="1600" cap="none" dirty="0">
                <a:solidFill>
                  <a:schemeClr val="tx1"/>
                </a:solidFill>
                <a:latin typeface="Arial"/>
              </a:rPr>
              <a:t>clearly identify the space to be used</a:t>
            </a:r>
          </a:p>
          <a:p>
            <a:pPr marL="285750" lvl="0" indent="-285750">
              <a:lnSpc>
                <a:spcPct val="100000"/>
              </a:lnSpc>
              <a:spcBef>
                <a:spcPts val="1600"/>
              </a:spcBef>
              <a:buFont typeface="Arial" panose="020B0604020202020204" pitchFamily="34" charset="0"/>
              <a:buChar char="•"/>
            </a:pPr>
            <a:r>
              <a:rPr lang="en-GB" sz="1600" cap="none" dirty="0">
                <a:solidFill>
                  <a:schemeClr val="tx1"/>
                </a:solidFill>
                <a:latin typeface="Arial"/>
              </a:rPr>
              <a:t>check the space is clean, tidy, fire exits are clear</a:t>
            </a:r>
          </a:p>
          <a:p>
            <a:pPr marL="285750" lvl="0" indent="-285750">
              <a:lnSpc>
                <a:spcPct val="100000"/>
              </a:lnSpc>
              <a:spcBef>
                <a:spcPts val="1600"/>
              </a:spcBef>
              <a:buFont typeface="Arial" panose="020B0604020202020204" pitchFamily="34" charset="0"/>
              <a:buChar char="•"/>
            </a:pPr>
            <a:r>
              <a:rPr lang="en-GB" sz="1600" cap="none" dirty="0">
                <a:solidFill>
                  <a:schemeClr val="tx1"/>
                </a:solidFill>
                <a:latin typeface="Arial"/>
              </a:rPr>
              <a:t>identify the types of equipment that will be used </a:t>
            </a:r>
          </a:p>
          <a:p>
            <a:pPr marL="285750" lvl="0" indent="-285750">
              <a:lnSpc>
                <a:spcPct val="100000"/>
              </a:lnSpc>
              <a:spcBef>
                <a:spcPts val="1600"/>
              </a:spcBef>
              <a:buFont typeface="Arial" panose="020B0604020202020204" pitchFamily="34" charset="0"/>
              <a:buChar char="•"/>
            </a:pPr>
            <a:r>
              <a:rPr lang="en-GB" sz="1600" cap="none" dirty="0">
                <a:solidFill>
                  <a:schemeClr val="tx1"/>
                </a:solidFill>
                <a:latin typeface="Arial"/>
              </a:rPr>
              <a:t>check the environment is safe</a:t>
            </a:r>
            <a:br>
              <a:rPr lang="en-GB" sz="1600" cap="none" dirty="0">
                <a:solidFill>
                  <a:schemeClr val="tx1"/>
                </a:solidFill>
                <a:latin typeface="Arial"/>
              </a:rPr>
            </a:br>
            <a:endParaRPr lang="en-GB" sz="1600" cap="none" dirty="0">
              <a:solidFill>
                <a:schemeClr val="tx1"/>
              </a:solidFill>
              <a:latin typeface="Arial"/>
            </a:endParaRPr>
          </a:p>
          <a:p>
            <a:pPr lvl="0">
              <a:lnSpc>
                <a:spcPct val="100000"/>
              </a:lnSpc>
              <a:spcBef>
                <a:spcPts val="1600"/>
              </a:spcBef>
            </a:pPr>
            <a:r>
              <a:rPr lang="en-GB" sz="1600" b="1" cap="none" dirty="0">
                <a:solidFill>
                  <a:schemeClr val="accent2"/>
                </a:solidFill>
                <a:latin typeface="Arial"/>
              </a:rPr>
              <a:t>At the end of the session they will:</a:t>
            </a:r>
          </a:p>
          <a:p>
            <a:pPr marL="285750" lvl="0" indent="-285750">
              <a:lnSpc>
                <a:spcPct val="100000"/>
              </a:lnSpc>
              <a:spcBef>
                <a:spcPts val="1600"/>
              </a:spcBef>
              <a:buFont typeface="Arial" panose="020B0604020202020204" pitchFamily="34" charset="0"/>
              <a:buChar char="•"/>
            </a:pPr>
            <a:r>
              <a:rPr lang="en-GB" sz="1600" cap="none" dirty="0">
                <a:solidFill>
                  <a:schemeClr val="tx1"/>
                </a:solidFill>
                <a:latin typeface="Arial"/>
              </a:rPr>
              <a:t>dismantle, store and maintain equipment</a:t>
            </a:r>
          </a:p>
        </p:txBody>
      </p:sp>
      <p:pic>
        <p:nvPicPr>
          <p:cNvPr id="7" name="Picture 6">
            <a:extLst>
              <a:ext uri="{FF2B5EF4-FFF2-40B4-BE49-F238E27FC236}">
                <a16:creationId xmlns:a16="http://schemas.microsoft.com/office/drawing/2014/main" id="{F1B750C4-9C4E-5690-2F00-04D8686216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896100" y="608324"/>
            <a:ext cx="5909329" cy="6313297"/>
          </a:xfrm>
          <a:prstGeom prst="rect">
            <a:avLst/>
          </a:prstGeom>
        </p:spPr>
      </p:pic>
    </p:spTree>
    <p:extLst>
      <p:ext uri="{BB962C8B-B14F-4D97-AF65-F5344CB8AC3E}">
        <p14:creationId xmlns:p14="http://schemas.microsoft.com/office/powerpoint/2010/main" val="2734707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5BA64B2-CA38-A5F5-CE2C-A7070C242BB6}"/>
              </a:ext>
            </a:extLst>
          </p:cNvPr>
          <p:cNvSpPr txBox="1">
            <a:spLocks/>
          </p:cNvSpPr>
          <p:nvPr/>
        </p:nvSpPr>
        <p:spPr>
          <a:xfrm>
            <a:off x="634346" y="645604"/>
            <a:ext cx="7235878"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defTabSz="801821" rtl="0" eaLnBrk="1" fontAlgn="auto" latinLnBrk="0" hangingPunct="1">
              <a:lnSpc>
                <a:spcPts val="3200"/>
              </a:lnSpc>
              <a:spcBef>
                <a:spcPts val="800"/>
              </a:spcBef>
              <a:spcAft>
                <a:spcPts val="0"/>
              </a:spcAft>
              <a:buClrTx/>
              <a:buSzTx/>
              <a:buFontTx/>
              <a:buNone/>
              <a:tabLst/>
              <a:defRPr/>
            </a:pPr>
            <a:r>
              <a:rPr kumimoji="0" lang="en-GB" sz="3200" b="0" i="0" u="none" strike="noStrike" kern="1200" cap="all" spc="0" normalizeH="0" baseline="0" noProof="0" dirty="0">
                <a:ln>
                  <a:noFill/>
                </a:ln>
                <a:solidFill>
                  <a:srgbClr val="FFFFFF"/>
                </a:solidFill>
                <a:effectLst/>
                <a:uLnTx/>
                <a:uFillTx/>
                <a:latin typeface="Oswald"/>
                <a:ea typeface="+mj-ea"/>
                <a:cs typeface="+mj-cs"/>
              </a:rPr>
              <a:t>b3: preparing the environment </a:t>
            </a:r>
            <a:br>
              <a:rPr lang="en-GB" sz="3200" dirty="0">
                <a:ln>
                  <a:solidFill>
                    <a:srgbClr val="FFFFFF"/>
                  </a:solidFill>
                </a:ln>
                <a:noFill/>
                <a:latin typeface="Oswald"/>
              </a:rPr>
            </a:br>
            <a:r>
              <a:rPr kumimoji="0" lang="en-GB" sz="3200" b="0" i="0" u="none" strike="noStrike" kern="1200" cap="all" spc="0" normalizeH="0" baseline="0" noProof="0" dirty="0">
                <a:ln>
                  <a:solidFill>
                    <a:srgbClr val="FFFFFF"/>
                  </a:solidFill>
                </a:ln>
                <a:noFill/>
                <a:effectLst/>
                <a:uLnTx/>
                <a:uFillTx/>
                <a:latin typeface="Oswald"/>
                <a:ea typeface="+mj-ea"/>
                <a:cs typeface="+mj-cs"/>
              </a:rPr>
              <a:t>and participants</a:t>
            </a:r>
          </a:p>
        </p:txBody>
      </p:sp>
      <p:sp>
        <p:nvSpPr>
          <p:cNvPr id="6" name="Title 3">
            <a:extLst>
              <a:ext uri="{FF2B5EF4-FFF2-40B4-BE49-F238E27FC236}">
                <a16:creationId xmlns:a16="http://schemas.microsoft.com/office/drawing/2014/main" id="{DD57FD5B-7BB8-3718-3698-ABCF1D8062ED}"/>
              </a:ext>
            </a:extLst>
          </p:cNvPr>
          <p:cNvSpPr txBox="1">
            <a:spLocks/>
          </p:cNvSpPr>
          <p:nvPr/>
        </p:nvSpPr>
        <p:spPr>
          <a:xfrm>
            <a:off x="634346" y="1936555"/>
            <a:ext cx="6233179" cy="4977516"/>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ts val="2200"/>
              </a:lnSpc>
              <a:spcBef>
                <a:spcPts val="1600"/>
              </a:spcBef>
            </a:pPr>
            <a:r>
              <a:rPr lang="en-GB" sz="2200" b="1" dirty="0">
                <a:solidFill>
                  <a:schemeClr val="accent2"/>
                </a:solidFill>
              </a:rPr>
              <a:t>Preparing participants</a:t>
            </a:r>
            <a:br>
              <a:rPr lang="en-GB" sz="1600" b="1" cap="none" dirty="0">
                <a:solidFill>
                  <a:schemeClr val="tx1"/>
                </a:solidFill>
                <a:latin typeface="Arial"/>
              </a:rPr>
            </a:br>
            <a:r>
              <a:rPr lang="en-GB" sz="1600" cap="none" dirty="0">
                <a:solidFill>
                  <a:schemeClr val="tx1"/>
                </a:solidFill>
                <a:latin typeface="Arial"/>
              </a:rPr>
              <a:t>It is important to prepare the equipment and environment for a coaching session, but equally important to prepare the participants.  The following procedure can be used at the start of a session:</a:t>
            </a:r>
          </a:p>
          <a:p>
            <a:pPr marL="342900" lvl="0" indent="-342900">
              <a:lnSpc>
                <a:spcPts val="2200"/>
              </a:lnSpc>
              <a:spcBef>
                <a:spcPts val="1600"/>
              </a:spcBef>
              <a:buFont typeface="+mj-lt"/>
              <a:buAutoNum type="arabicPeriod"/>
            </a:pPr>
            <a:r>
              <a:rPr lang="en-GB" sz="1600" cap="none" dirty="0">
                <a:solidFill>
                  <a:schemeClr val="tx1"/>
                </a:solidFill>
                <a:latin typeface="Arial"/>
              </a:rPr>
              <a:t>Welcome</a:t>
            </a:r>
          </a:p>
          <a:p>
            <a:pPr marL="342900" lvl="0" indent="-342900">
              <a:lnSpc>
                <a:spcPts val="2200"/>
              </a:lnSpc>
              <a:spcBef>
                <a:spcPts val="1600"/>
              </a:spcBef>
              <a:buFont typeface="+mj-lt"/>
              <a:buAutoNum type="arabicPeriod"/>
            </a:pPr>
            <a:r>
              <a:rPr lang="en-GB" sz="1600" cap="none" dirty="0">
                <a:solidFill>
                  <a:schemeClr val="tx1"/>
                </a:solidFill>
                <a:latin typeface="Arial"/>
              </a:rPr>
              <a:t>Explain rules and expectations about punctuality and attendance</a:t>
            </a:r>
          </a:p>
          <a:p>
            <a:pPr marL="342900" lvl="0" indent="-342900">
              <a:lnSpc>
                <a:spcPts val="2200"/>
              </a:lnSpc>
              <a:spcBef>
                <a:spcPts val="1600"/>
              </a:spcBef>
              <a:buFont typeface="+mj-lt"/>
              <a:buAutoNum type="arabicPeriod"/>
            </a:pPr>
            <a:r>
              <a:rPr lang="en-GB" sz="1600" cap="none" dirty="0">
                <a:solidFill>
                  <a:schemeClr val="tx1"/>
                </a:solidFill>
                <a:latin typeface="Arial"/>
              </a:rPr>
              <a:t>Deliver the session aims / goals</a:t>
            </a:r>
          </a:p>
          <a:p>
            <a:pPr marL="342900" lvl="0" indent="-342900">
              <a:lnSpc>
                <a:spcPts val="2200"/>
              </a:lnSpc>
              <a:spcBef>
                <a:spcPts val="1600"/>
              </a:spcBef>
              <a:buFont typeface="+mj-lt"/>
              <a:buAutoNum type="arabicPeriod"/>
            </a:pPr>
            <a:r>
              <a:rPr lang="en-GB" sz="1600" cap="none" dirty="0">
                <a:solidFill>
                  <a:schemeClr val="tx1"/>
                </a:solidFill>
                <a:latin typeface="Arial"/>
              </a:rPr>
              <a:t>Check participant readiness, they need to know </a:t>
            </a:r>
            <a:br>
              <a:rPr lang="en-GB" sz="1600" cap="none" dirty="0">
                <a:solidFill>
                  <a:schemeClr val="tx1"/>
                </a:solidFill>
                <a:latin typeface="Arial"/>
              </a:rPr>
            </a:br>
            <a:r>
              <a:rPr lang="en-GB" sz="1600" cap="none" dirty="0">
                <a:solidFill>
                  <a:schemeClr val="tx1"/>
                </a:solidFill>
                <a:latin typeface="Arial"/>
              </a:rPr>
              <a:t>what to expect in the session</a:t>
            </a:r>
          </a:p>
          <a:p>
            <a:pPr marL="342900" lvl="0" indent="-342900">
              <a:lnSpc>
                <a:spcPts val="2200"/>
              </a:lnSpc>
              <a:spcBef>
                <a:spcPts val="1600"/>
              </a:spcBef>
              <a:buFont typeface="+mj-lt"/>
              <a:buAutoNum type="arabicPeriod"/>
            </a:pPr>
            <a:r>
              <a:rPr lang="en-GB" sz="1600" cap="none" dirty="0">
                <a:solidFill>
                  <a:schemeClr val="tx1"/>
                </a:solidFill>
                <a:latin typeface="Arial"/>
              </a:rPr>
              <a:t>Ensure participants have the correct clothing and footwear</a:t>
            </a:r>
          </a:p>
          <a:p>
            <a:pPr marL="342900" lvl="0" indent="-342900">
              <a:lnSpc>
                <a:spcPts val="2200"/>
              </a:lnSpc>
              <a:spcBef>
                <a:spcPts val="1600"/>
              </a:spcBef>
              <a:buFont typeface="+mj-lt"/>
              <a:buAutoNum type="arabicPeriod"/>
            </a:pPr>
            <a:r>
              <a:rPr lang="en-GB" sz="1600" cap="none" dirty="0">
                <a:solidFill>
                  <a:schemeClr val="tx1"/>
                </a:solidFill>
                <a:latin typeface="Arial"/>
              </a:rPr>
              <a:t>Establish rules</a:t>
            </a:r>
          </a:p>
          <a:p>
            <a:pPr marL="342900" lvl="0" indent="-342900">
              <a:lnSpc>
                <a:spcPts val="2200"/>
              </a:lnSpc>
              <a:spcBef>
                <a:spcPts val="1600"/>
              </a:spcBef>
              <a:buFont typeface="+mj-lt"/>
              <a:buAutoNum type="arabicPeriod"/>
            </a:pPr>
            <a:r>
              <a:rPr lang="en-GB" sz="1600" cap="none" dirty="0">
                <a:solidFill>
                  <a:schemeClr val="tx1"/>
                </a:solidFill>
                <a:latin typeface="Arial"/>
              </a:rPr>
              <a:t>Ensure welfare needs are met</a:t>
            </a:r>
          </a:p>
        </p:txBody>
      </p:sp>
      <p:graphicFrame>
        <p:nvGraphicFramePr>
          <p:cNvPr id="9" name="Table 8">
            <a:extLst>
              <a:ext uri="{FF2B5EF4-FFF2-40B4-BE49-F238E27FC236}">
                <a16:creationId xmlns:a16="http://schemas.microsoft.com/office/drawing/2014/main" id="{00EB8680-1A04-ABDF-6BDE-E7B89C1970A2}"/>
              </a:ext>
            </a:extLst>
          </p:cNvPr>
          <p:cNvGraphicFramePr>
            <a:graphicFrameLocks noGrp="1"/>
          </p:cNvGraphicFramePr>
          <p:nvPr/>
        </p:nvGraphicFramePr>
        <p:xfrm>
          <a:off x="12076002" y="595500"/>
          <a:ext cx="720000" cy="83664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603615810"/>
                    </a:ext>
                  </a:extLst>
                </a:gridCol>
              </a:tblGrid>
              <a:tr h="809614">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
        <p:nvSpPr>
          <p:cNvPr id="10" name="Title 3">
            <a:extLst>
              <a:ext uri="{FF2B5EF4-FFF2-40B4-BE49-F238E27FC236}">
                <a16:creationId xmlns:a16="http://schemas.microsoft.com/office/drawing/2014/main" id="{95A5CCEE-B741-A9C5-33BE-0402FD3F0FA5}"/>
              </a:ext>
            </a:extLst>
          </p:cNvPr>
          <p:cNvSpPr txBox="1">
            <a:spLocks/>
          </p:cNvSpPr>
          <p:nvPr/>
        </p:nvSpPr>
        <p:spPr>
          <a:xfrm>
            <a:off x="8974599" y="3260530"/>
            <a:ext cx="3388852" cy="1899751"/>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ts val="2200"/>
              </a:lnSpc>
              <a:spcBef>
                <a:spcPts val="1600"/>
              </a:spcBef>
            </a:pPr>
            <a:r>
              <a:rPr lang="en-GB" sz="1600" cap="none" dirty="0">
                <a:solidFill>
                  <a:schemeClr val="tx1"/>
                </a:solidFill>
                <a:latin typeface="Arial"/>
              </a:rPr>
              <a:t>Why do you think it is important </a:t>
            </a:r>
            <a:br>
              <a:rPr lang="en-GB" sz="1600" cap="none" dirty="0">
                <a:solidFill>
                  <a:schemeClr val="tx1"/>
                </a:solidFill>
                <a:latin typeface="Arial"/>
              </a:rPr>
            </a:br>
            <a:r>
              <a:rPr lang="en-GB" sz="1600" cap="none" dirty="0">
                <a:solidFill>
                  <a:schemeClr val="tx1"/>
                </a:solidFill>
                <a:latin typeface="Arial"/>
              </a:rPr>
              <a:t>to prepare the participants?</a:t>
            </a:r>
          </a:p>
          <a:p>
            <a:pPr lvl="0">
              <a:lnSpc>
                <a:spcPts val="2200"/>
              </a:lnSpc>
              <a:spcBef>
                <a:spcPts val="1600"/>
              </a:spcBef>
            </a:pPr>
            <a:r>
              <a:rPr lang="en-GB" sz="1600" cap="none" dirty="0">
                <a:solidFill>
                  <a:schemeClr val="tx1"/>
                </a:solidFill>
                <a:latin typeface="Arial"/>
              </a:rPr>
              <a:t>What could be negative and </a:t>
            </a:r>
            <a:br>
              <a:rPr lang="en-GB" sz="1600" cap="none" dirty="0">
                <a:solidFill>
                  <a:schemeClr val="tx1"/>
                </a:solidFill>
                <a:latin typeface="Arial"/>
              </a:rPr>
            </a:br>
            <a:r>
              <a:rPr lang="en-GB" sz="1600" cap="none" dirty="0">
                <a:solidFill>
                  <a:schemeClr val="tx1"/>
                </a:solidFill>
                <a:latin typeface="Arial"/>
              </a:rPr>
              <a:t>positive impacts of following the listed procedures, for the coach, </a:t>
            </a:r>
            <a:br>
              <a:rPr lang="en-GB" sz="1600" cap="none" dirty="0">
                <a:solidFill>
                  <a:schemeClr val="tx1"/>
                </a:solidFill>
                <a:latin typeface="Arial"/>
              </a:rPr>
            </a:br>
            <a:r>
              <a:rPr lang="en-GB" sz="1600" cap="none" dirty="0">
                <a:solidFill>
                  <a:schemeClr val="tx1"/>
                </a:solidFill>
                <a:latin typeface="Arial"/>
              </a:rPr>
              <a:t>the participants and the LTA? </a:t>
            </a:r>
          </a:p>
        </p:txBody>
      </p:sp>
    </p:spTree>
    <p:extLst>
      <p:ext uri="{BB962C8B-B14F-4D97-AF65-F5344CB8AC3E}">
        <p14:creationId xmlns:p14="http://schemas.microsoft.com/office/powerpoint/2010/main" val="1624291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5BA64B2-CA38-A5F5-CE2C-A7070C242BB6}"/>
              </a:ext>
            </a:extLst>
          </p:cNvPr>
          <p:cNvSpPr txBox="1">
            <a:spLocks/>
          </p:cNvSpPr>
          <p:nvPr/>
        </p:nvSpPr>
        <p:spPr>
          <a:xfrm>
            <a:off x="7111346" y="1723060"/>
            <a:ext cx="5909329"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defTabSz="801821" rtl="0" eaLnBrk="1" fontAlgn="auto" latinLnBrk="0" hangingPunct="1">
              <a:lnSpc>
                <a:spcPts val="3200"/>
              </a:lnSpc>
              <a:spcBef>
                <a:spcPts val="800"/>
              </a:spcBef>
              <a:spcAft>
                <a:spcPts val="0"/>
              </a:spcAft>
              <a:buClrTx/>
              <a:buSzTx/>
              <a:buFontTx/>
              <a:buNone/>
              <a:tabLst/>
              <a:defRPr/>
            </a:pPr>
            <a:r>
              <a:rPr kumimoji="0" lang="en-GB" sz="3200" b="0" i="0" u="none" strike="noStrike" kern="1200" cap="all" spc="0" normalizeH="0" baseline="0" noProof="0" dirty="0">
                <a:ln>
                  <a:noFill/>
                </a:ln>
                <a:solidFill>
                  <a:schemeClr val="accent3"/>
                </a:solidFill>
                <a:effectLst/>
                <a:uLnTx/>
                <a:uFillTx/>
                <a:latin typeface="Oswald"/>
                <a:ea typeface="+mj-ea"/>
                <a:cs typeface="+mj-cs"/>
              </a:rPr>
              <a:t>b3: preparing the environment </a:t>
            </a:r>
            <a:br>
              <a:rPr lang="en-GB" sz="3200" dirty="0">
                <a:ln>
                  <a:solidFill>
                    <a:srgbClr val="FFFFFF"/>
                  </a:solidFill>
                </a:ln>
                <a:noFill/>
                <a:latin typeface="Oswald"/>
              </a:rPr>
            </a:br>
            <a:r>
              <a:rPr kumimoji="0" lang="en-GB" sz="3200" b="0" i="0" u="none" strike="noStrike" kern="1200" cap="all" spc="0" normalizeH="0" baseline="0" noProof="0" dirty="0">
                <a:ln>
                  <a:solidFill>
                    <a:schemeClr val="accent3"/>
                  </a:solidFill>
                </a:ln>
                <a:noFill/>
                <a:effectLst/>
                <a:uLnTx/>
                <a:uFillTx/>
                <a:latin typeface="Oswald"/>
                <a:ea typeface="+mj-ea"/>
                <a:cs typeface="+mj-cs"/>
              </a:rPr>
              <a:t>and participants</a:t>
            </a:r>
          </a:p>
        </p:txBody>
      </p:sp>
      <p:sp>
        <p:nvSpPr>
          <p:cNvPr id="5" name="Title 3">
            <a:extLst>
              <a:ext uri="{FF2B5EF4-FFF2-40B4-BE49-F238E27FC236}">
                <a16:creationId xmlns:a16="http://schemas.microsoft.com/office/drawing/2014/main" id="{75E212C6-357D-0037-7BB7-CA06929C970E}"/>
              </a:ext>
            </a:extLst>
          </p:cNvPr>
          <p:cNvSpPr txBox="1">
            <a:spLocks/>
          </p:cNvSpPr>
          <p:nvPr/>
        </p:nvSpPr>
        <p:spPr>
          <a:xfrm>
            <a:off x="7111345" y="2854324"/>
            <a:ext cx="5366405" cy="2298065"/>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ct val="100000"/>
              </a:lnSpc>
              <a:spcBef>
                <a:spcPts val="1600"/>
              </a:spcBef>
            </a:pPr>
            <a:r>
              <a:rPr lang="en-GB" sz="1600" b="1" cap="none" dirty="0">
                <a:solidFill>
                  <a:schemeClr val="accent3"/>
                </a:solidFill>
                <a:latin typeface="Arial"/>
              </a:rPr>
              <a:t>The environment must be in line with the organisational and legislative policies and procedures.</a:t>
            </a:r>
          </a:p>
          <a:p>
            <a:pPr marL="285750" lvl="0" indent="-285750">
              <a:lnSpc>
                <a:spcPct val="100000"/>
              </a:lnSpc>
              <a:spcBef>
                <a:spcPts val="1600"/>
              </a:spcBef>
              <a:buFont typeface="Arial" panose="020B0604020202020204" pitchFamily="34" charset="0"/>
              <a:buChar char="•"/>
            </a:pPr>
            <a:r>
              <a:rPr lang="en-GB" sz="1600" cap="none" dirty="0">
                <a:solidFill>
                  <a:schemeClr val="accent3"/>
                </a:solidFill>
                <a:latin typeface="Arial"/>
              </a:rPr>
              <a:t>Normal operating plans (NOP) </a:t>
            </a:r>
          </a:p>
          <a:p>
            <a:pPr marL="285750" lvl="0" indent="-285750">
              <a:lnSpc>
                <a:spcPct val="100000"/>
              </a:lnSpc>
              <a:spcBef>
                <a:spcPts val="1600"/>
              </a:spcBef>
              <a:buFont typeface="Arial" panose="020B0604020202020204" pitchFamily="34" charset="0"/>
              <a:buChar char="•"/>
            </a:pPr>
            <a:r>
              <a:rPr lang="en-GB" sz="1600" cap="none" dirty="0">
                <a:solidFill>
                  <a:schemeClr val="accent3"/>
                </a:solidFill>
                <a:latin typeface="Arial"/>
              </a:rPr>
              <a:t>Emergency action plans (EAPs) </a:t>
            </a:r>
          </a:p>
          <a:p>
            <a:pPr marL="285750" lvl="0" indent="-285750">
              <a:lnSpc>
                <a:spcPct val="100000"/>
              </a:lnSpc>
              <a:spcBef>
                <a:spcPts val="1600"/>
              </a:spcBef>
              <a:buFont typeface="Arial" panose="020B0604020202020204" pitchFamily="34" charset="0"/>
              <a:buChar char="•"/>
            </a:pPr>
            <a:r>
              <a:rPr lang="en-GB" sz="1600" cap="none" dirty="0">
                <a:solidFill>
                  <a:schemeClr val="accent3"/>
                </a:solidFill>
                <a:latin typeface="Arial"/>
              </a:rPr>
              <a:t>Risk assessments </a:t>
            </a:r>
          </a:p>
          <a:p>
            <a:pPr marL="285750" lvl="0" indent="-285750">
              <a:lnSpc>
                <a:spcPct val="100000"/>
              </a:lnSpc>
              <a:spcBef>
                <a:spcPts val="1600"/>
              </a:spcBef>
              <a:buFont typeface="Arial" panose="020B0604020202020204" pitchFamily="34" charset="0"/>
              <a:buChar char="•"/>
            </a:pPr>
            <a:r>
              <a:rPr lang="en-GB" sz="1600" cap="none" dirty="0">
                <a:solidFill>
                  <a:schemeClr val="accent3"/>
                </a:solidFill>
                <a:latin typeface="Arial"/>
              </a:rPr>
              <a:t>Safeguarding policies and procedures </a:t>
            </a:r>
          </a:p>
        </p:txBody>
      </p:sp>
      <p:graphicFrame>
        <p:nvGraphicFramePr>
          <p:cNvPr id="6" name="Table 5">
            <a:extLst>
              <a:ext uri="{FF2B5EF4-FFF2-40B4-BE49-F238E27FC236}">
                <a16:creationId xmlns:a16="http://schemas.microsoft.com/office/drawing/2014/main" id="{C8D1EBC4-C0A9-DA5A-69B7-1452DFC9D411}"/>
              </a:ext>
            </a:extLst>
          </p:cNvPr>
          <p:cNvGraphicFramePr>
            <a:graphicFrameLocks noGrp="1"/>
          </p:cNvGraphicFramePr>
          <p:nvPr>
            <p:extLst>
              <p:ext uri="{D42A27DB-BD31-4B8C-83A1-F6EECF244321}">
                <p14:modId xmlns:p14="http://schemas.microsoft.com/office/powerpoint/2010/main" val="4114874386"/>
              </p:ext>
            </p:extLst>
          </p:nvPr>
        </p:nvGraphicFramePr>
        <p:xfrm>
          <a:off x="7111346" y="5885648"/>
          <a:ext cx="5822334" cy="1035970"/>
        </p:xfrm>
        <a:graphic>
          <a:graphicData uri="http://schemas.openxmlformats.org/drawingml/2006/table">
            <a:tbl>
              <a:tblPr firstRow="1" bandRow="1">
                <a:tableStyleId>{5C22544A-7EE6-4342-B048-85BDC9FD1C3A}</a:tableStyleId>
              </a:tblPr>
              <a:tblGrid>
                <a:gridCol w="5121294">
                  <a:extLst>
                    <a:ext uri="{9D8B030D-6E8A-4147-A177-3AD203B41FA5}">
                      <a16:colId xmlns:a16="http://schemas.microsoft.com/office/drawing/2014/main" val="4161015764"/>
                    </a:ext>
                  </a:extLst>
                </a:gridCol>
                <a:gridCol w="701040">
                  <a:extLst>
                    <a:ext uri="{9D8B030D-6E8A-4147-A177-3AD203B41FA5}">
                      <a16:colId xmlns:a16="http://schemas.microsoft.com/office/drawing/2014/main" val="2603615810"/>
                    </a:ext>
                  </a:extLst>
                </a:gridCol>
              </a:tblGrid>
              <a:tr h="1035970">
                <a:tc>
                  <a:txBody>
                    <a:bodyPr/>
                    <a:lstStyle/>
                    <a:p>
                      <a:r>
                        <a:rPr lang="en-GB" sz="1600" b="0" cap="none" dirty="0">
                          <a:solidFill>
                            <a:schemeClr val="bg1"/>
                          </a:solidFill>
                          <a:latin typeface="+mn-lt"/>
                        </a:rPr>
                        <a:t>What is the importance of these policies and procedures for the participants, tennis coaches </a:t>
                      </a:r>
                      <a:br>
                        <a:rPr lang="en-GB" sz="1600" b="0" cap="none" dirty="0">
                          <a:solidFill>
                            <a:schemeClr val="bg1"/>
                          </a:solidFill>
                          <a:latin typeface="+mn-lt"/>
                        </a:rPr>
                      </a:br>
                      <a:r>
                        <a:rPr lang="en-GB" sz="1600" b="0" cap="none" dirty="0">
                          <a:solidFill>
                            <a:schemeClr val="bg1"/>
                          </a:solidFill>
                          <a:latin typeface="+mn-lt"/>
                        </a:rPr>
                        <a:t>and the LTA? </a:t>
                      </a: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pic>
        <p:nvPicPr>
          <p:cNvPr id="9" name="Picture 8">
            <a:extLst>
              <a:ext uri="{FF2B5EF4-FFF2-40B4-BE49-F238E27FC236}">
                <a16:creationId xmlns:a16="http://schemas.microsoft.com/office/drawing/2014/main" id="{82331AAD-DB76-3AE7-1710-C39F0C6F6F0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16200000">
            <a:off x="334075" y="931091"/>
            <a:ext cx="6290798" cy="5690255"/>
          </a:xfrm>
          <a:prstGeom prst="rect">
            <a:avLst/>
          </a:prstGeom>
        </p:spPr>
      </p:pic>
    </p:spTree>
    <p:extLst>
      <p:ext uri="{BB962C8B-B14F-4D97-AF65-F5344CB8AC3E}">
        <p14:creationId xmlns:p14="http://schemas.microsoft.com/office/powerpoint/2010/main" val="827843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9E01C8F-811D-3E14-A403-54149CD43A29}"/>
              </a:ext>
            </a:extLst>
          </p:cNvPr>
          <p:cNvSpPr txBox="1">
            <a:spLocks/>
          </p:cNvSpPr>
          <p:nvPr/>
        </p:nvSpPr>
        <p:spPr>
          <a:xfrm>
            <a:off x="634346" y="645604"/>
            <a:ext cx="3813829"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ts val="3200"/>
              </a:lnSpc>
              <a:spcBef>
                <a:spcPts val="800"/>
              </a:spcBef>
            </a:pPr>
            <a:r>
              <a:rPr kumimoji="0" lang="en-GB" sz="3200" b="0" i="0" u="none" strike="noStrike" kern="1200" cap="all" spc="0" normalizeH="0" baseline="0" noProof="0" dirty="0">
                <a:ln>
                  <a:noFill/>
                </a:ln>
                <a:solidFill>
                  <a:srgbClr val="FFFFFF"/>
                </a:solidFill>
                <a:effectLst/>
                <a:uLnTx/>
                <a:uFillTx/>
                <a:latin typeface="Oswald"/>
                <a:ea typeface="+mj-ea"/>
                <a:cs typeface="+mj-cs"/>
              </a:rPr>
              <a:t>c1</a:t>
            </a:r>
            <a:r>
              <a:rPr lang="en-GB" sz="3200" dirty="0">
                <a:solidFill>
                  <a:srgbClr val="FFFFFF"/>
                </a:solidFill>
              </a:rPr>
              <a:t>: ASSISTANT </a:t>
            </a:r>
            <a:r>
              <a:rPr lang="en-GB" sz="3200" dirty="0">
                <a:ln>
                  <a:solidFill>
                    <a:schemeClr val="tx1"/>
                  </a:solidFill>
                </a:ln>
                <a:noFill/>
              </a:rPr>
              <a:t>coaching </a:t>
            </a:r>
            <a:r>
              <a:rPr lang="en-GB" sz="3200" dirty="0" err="1">
                <a:ln>
                  <a:solidFill>
                    <a:schemeClr val="tx1"/>
                  </a:solidFill>
                </a:ln>
                <a:noFill/>
              </a:rPr>
              <a:t>sKILLS</a:t>
            </a:r>
            <a:endParaRPr kumimoji="0" lang="en-GB" sz="3200" b="0" i="0" u="none" strike="noStrike" kern="1200" cap="all" spc="0" normalizeH="0" baseline="0" noProof="0" dirty="0">
              <a:ln>
                <a:solidFill>
                  <a:schemeClr val="tx1"/>
                </a:solidFill>
              </a:ln>
              <a:noFill/>
              <a:effectLst/>
              <a:uLnTx/>
              <a:uFillTx/>
              <a:latin typeface="Oswald"/>
              <a:ea typeface="+mj-ea"/>
              <a:cs typeface="+mj-cs"/>
            </a:endParaRPr>
          </a:p>
        </p:txBody>
      </p:sp>
      <p:sp>
        <p:nvSpPr>
          <p:cNvPr id="13" name="Title 3">
            <a:extLst>
              <a:ext uri="{FF2B5EF4-FFF2-40B4-BE49-F238E27FC236}">
                <a16:creationId xmlns:a16="http://schemas.microsoft.com/office/drawing/2014/main" id="{4BD48A2A-DD38-B356-F841-F29256F41A8A}"/>
              </a:ext>
            </a:extLst>
          </p:cNvPr>
          <p:cNvSpPr txBox="1">
            <a:spLocks/>
          </p:cNvSpPr>
          <p:nvPr/>
        </p:nvSpPr>
        <p:spPr>
          <a:xfrm>
            <a:off x="634346" y="2097665"/>
            <a:ext cx="3994804" cy="2284472"/>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ts val="2200"/>
              </a:lnSpc>
              <a:spcBef>
                <a:spcPts val="1200"/>
              </a:spcBef>
              <a:spcAft>
                <a:spcPts val="0"/>
              </a:spcAft>
              <a:buClrTx/>
              <a:buSzTx/>
              <a:buFontTx/>
              <a:buNone/>
              <a:tabLst/>
              <a:defRPr/>
            </a:pPr>
            <a:r>
              <a:rPr kumimoji="0" lang="en-GB" sz="2200" b="0" i="0" u="none" strike="noStrike" kern="1200" cap="all" spc="0" normalizeH="0" baseline="0" noProof="0" dirty="0">
                <a:ln>
                  <a:noFill/>
                </a:ln>
                <a:solidFill>
                  <a:schemeClr val="accent3"/>
                </a:solidFill>
                <a:effectLst/>
                <a:uLnTx/>
                <a:uFillTx/>
                <a:latin typeface="Oswald"/>
                <a:ea typeface="+mj-ea"/>
                <a:cs typeface="+mj-cs"/>
              </a:rPr>
              <a:t>Communication skills:</a:t>
            </a:r>
          </a:p>
          <a:p>
            <a:pPr marL="342900" lvl="0" indent="-342900">
              <a:lnSpc>
                <a:spcPts val="2200"/>
              </a:lnSpc>
              <a:spcBef>
                <a:spcPts val="1200"/>
              </a:spcBef>
              <a:buFont typeface="Arial" panose="020B0604020202020204" pitchFamily="34" charset="0"/>
              <a:buChar char="•"/>
            </a:pPr>
            <a:r>
              <a:rPr lang="en-GB" sz="1600" cap="none" dirty="0">
                <a:solidFill>
                  <a:srgbClr val="FFFFFF"/>
                </a:solidFill>
                <a:latin typeface="Arial"/>
              </a:rPr>
              <a:t>Observation / non-verbal techniques </a:t>
            </a:r>
            <a:br>
              <a:rPr lang="en-GB" sz="1600" cap="none" dirty="0">
                <a:solidFill>
                  <a:srgbClr val="FFFFFF"/>
                </a:solidFill>
                <a:latin typeface="Arial"/>
              </a:rPr>
            </a:br>
            <a:r>
              <a:rPr lang="en-GB" sz="1600" cap="none" dirty="0">
                <a:solidFill>
                  <a:srgbClr val="FFFFFF"/>
                </a:solidFill>
                <a:latin typeface="Arial"/>
              </a:rPr>
              <a:t>/ body language</a:t>
            </a:r>
          </a:p>
          <a:p>
            <a:pPr marL="342900" lvl="0" indent="-342900">
              <a:lnSpc>
                <a:spcPts val="2200"/>
              </a:lnSpc>
              <a:spcBef>
                <a:spcPts val="1200"/>
              </a:spcBef>
              <a:buFont typeface="Arial" panose="020B0604020202020204" pitchFamily="34" charset="0"/>
              <a:buChar char="•"/>
            </a:pPr>
            <a:r>
              <a:rPr lang="en-GB" sz="1600" cap="none" dirty="0">
                <a:solidFill>
                  <a:srgbClr val="FFFFFF"/>
                </a:solidFill>
                <a:latin typeface="Arial"/>
              </a:rPr>
              <a:t>Open / closed questioning</a:t>
            </a:r>
          </a:p>
          <a:p>
            <a:pPr marL="342900" lvl="0" indent="-342900">
              <a:lnSpc>
                <a:spcPts val="2200"/>
              </a:lnSpc>
              <a:spcBef>
                <a:spcPts val="1200"/>
              </a:spcBef>
              <a:buFont typeface="Arial" panose="020B0604020202020204" pitchFamily="34" charset="0"/>
              <a:buChar char="•"/>
            </a:pPr>
            <a:r>
              <a:rPr lang="en-GB" sz="1600" cap="none" dirty="0">
                <a:solidFill>
                  <a:srgbClr val="FFFFFF"/>
                </a:solidFill>
                <a:latin typeface="Arial"/>
              </a:rPr>
              <a:t>Active listening</a:t>
            </a:r>
          </a:p>
          <a:p>
            <a:pPr marL="342900" lvl="0" indent="-342900">
              <a:lnSpc>
                <a:spcPts val="2200"/>
              </a:lnSpc>
              <a:spcBef>
                <a:spcPts val="1200"/>
              </a:spcBef>
              <a:buFont typeface="Arial" panose="020B0604020202020204" pitchFamily="34" charset="0"/>
              <a:buChar char="•"/>
            </a:pPr>
            <a:r>
              <a:rPr lang="en-GB" sz="1600" cap="none" dirty="0">
                <a:solidFill>
                  <a:srgbClr val="FFFFFF"/>
                </a:solidFill>
                <a:latin typeface="Arial"/>
              </a:rPr>
              <a:t>Adapt to meet participant needs</a:t>
            </a:r>
          </a:p>
        </p:txBody>
      </p:sp>
      <p:graphicFrame>
        <p:nvGraphicFramePr>
          <p:cNvPr id="4" name="Table 5">
            <a:extLst>
              <a:ext uri="{FF2B5EF4-FFF2-40B4-BE49-F238E27FC236}">
                <a16:creationId xmlns:a16="http://schemas.microsoft.com/office/drawing/2014/main" id="{CA12A41C-38A3-2D18-D3FE-28F768B2E223}"/>
              </a:ext>
            </a:extLst>
          </p:cNvPr>
          <p:cNvGraphicFramePr>
            <a:graphicFrameLocks noGrp="1"/>
          </p:cNvGraphicFramePr>
          <p:nvPr>
            <p:extLst>
              <p:ext uri="{D42A27DB-BD31-4B8C-83A1-F6EECF244321}">
                <p14:modId xmlns:p14="http://schemas.microsoft.com/office/powerpoint/2010/main" val="2795738023"/>
              </p:ext>
            </p:extLst>
          </p:nvPr>
        </p:nvGraphicFramePr>
        <p:xfrm>
          <a:off x="605771" y="5013461"/>
          <a:ext cx="4278201" cy="1903440"/>
        </p:xfrm>
        <a:graphic>
          <a:graphicData uri="http://schemas.openxmlformats.org/drawingml/2006/table">
            <a:tbl>
              <a:tblPr firstRow="1" bandRow="1"/>
              <a:tblGrid>
                <a:gridCol w="675185">
                  <a:extLst>
                    <a:ext uri="{9D8B030D-6E8A-4147-A177-3AD203B41FA5}">
                      <a16:colId xmlns:a16="http://schemas.microsoft.com/office/drawing/2014/main" val="1804650181"/>
                    </a:ext>
                  </a:extLst>
                </a:gridCol>
                <a:gridCol w="3603016">
                  <a:extLst>
                    <a:ext uri="{9D8B030D-6E8A-4147-A177-3AD203B41FA5}">
                      <a16:colId xmlns:a16="http://schemas.microsoft.com/office/drawing/2014/main" val="4161015764"/>
                    </a:ext>
                  </a:extLst>
                </a:gridCol>
              </a:tblGrid>
              <a:tr h="809614">
                <a:tc>
                  <a:txBody>
                    <a:bodyPr/>
                    <a:lstStyle/>
                    <a:p>
                      <a:pPr marL="0" marR="0" lvl="0" indent="0" algn="ctr" defTabSz="801821" rtl="0" eaLnBrk="1" fontAlgn="auto" latinLnBrk="0" hangingPunct="1">
                        <a:lnSpc>
                          <a:spcPct val="100000"/>
                        </a:lnSpc>
                        <a:spcBef>
                          <a:spcPts val="1200"/>
                        </a:spcBef>
                        <a:spcAft>
                          <a:spcPts val="0"/>
                        </a:spcAft>
                        <a:buClrTx/>
                        <a:buSzTx/>
                        <a:buFontTx/>
                        <a:buNone/>
                        <a:tabLst/>
                        <a:defRPr/>
                      </a:pPr>
                      <a:r>
                        <a:rPr kumimoji="0" lang="en-GB" sz="3600" b="1" i="0" u="none" strike="noStrike" kern="1200" cap="none" spc="0" normalizeH="0" baseline="0" noProof="0" dirty="0">
                          <a:ln>
                            <a:noFill/>
                          </a:ln>
                          <a:solidFill>
                            <a:schemeClr val="tx1"/>
                          </a:solidFill>
                          <a:effectLst/>
                          <a:uLnTx/>
                          <a:uFillTx/>
                          <a:latin typeface="Oswald"/>
                          <a:ea typeface="+mn-ea"/>
                          <a:cs typeface="+mn-cs"/>
                        </a:rPr>
                        <a:t>?</a:t>
                      </a:r>
                      <a:endParaRPr kumimoji="0" lang="en-US" sz="3600" b="1" i="0" u="none" strike="noStrike" kern="1200" cap="none" spc="0" normalizeH="0" baseline="0" noProof="0" dirty="0">
                        <a:ln>
                          <a:noFill/>
                        </a:ln>
                        <a:solidFill>
                          <a:schemeClr val="tx1"/>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lvl1pPr marL="0" algn="l" defTabSz="801821" rtl="0" eaLnBrk="1" latinLnBrk="0" hangingPunct="1">
                        <a:defRPr sz="1579" b="1" kern="1200">
                          <a:solidFill>
                            <a:schemeClr val="lt1"/>
                          </a:solidFill>
                          <a:latin typeface="Arial"/>
                        </a:defRPr>
                      </a:lvl1pPr>
                      <a:lvl2pPr marL="400911" algn="l" defTabSz="801821" rtl="0" eaLnBrk="1" latinLnBrk="0" hangingPunct="1">
                        <a:defRPr sz="1579" b="1" kern="1200">
                          <a:solidFill>
                            <a:schemeClr val="lt1"/>
                          </a:solidFill>
                          <a:latin typeface="Arial"/>
                        </a:defRPr>
                      </a:lvl2pPr>
                      <a:lvl3pPr marL="801821" algn="l" defTabSz="801821" rtl="0" eaLnBrk="1" latinLnBrk="0" hangingPunct="1">
                        <a:defRPr sz="1579" b="1" kern="1200">
                          <a:solidFill>
                            <a:schemeClr val="lt1"/>
                          </a:solidFill>
                          <a:latin typeface="Arial"/>
                        </a:defRPr>
                      </a:lvl3pPr>
                      <a:lvl4pPr marL="1202731" algn="l" defTabSz="801821" rtl="0" eaLnBrk="1" latinLnBrk="0" hangingPunct="1">
                        <a:defRPr sz="1579" b="1" kern="1200">
                          <a:solidFill>
                            <a:schemeClr val="lt1"/>
                          </a:solidFill>
                          <a:latin typeface="Arial"/>
                        </a:defRPr>
                      </a:lvl4pPr>
                      <a:lvl5pPr marL="1603641" algn="l" defTabSz="801821" rtl="0" eaLnBrk="1" latinLnBrk="0" hangingPunct="1">
                        <a:defRPr sz="1579" b="1" kern="1200">
                          <a:solidFill>
                            <a:schemeClr val="lt1"/>
                          </a:solidFill>
                          <a:latin typeface="Arial"/>
                        </a:defRPr>
                      </a:lvl5pPr>
                      <a:lvl6pPr marL="2004552" algn="l" defTabSz="801821" rtl="0" eaLnBrk="1" latinLnBrk="0" hangingPunct="1">
                        <a:defRPr sz="1579" b="1" kern="1200">
                          <a:solidFill>
                            <a:schemeClr val="lt1"/>
                          </a:solidFill>
                          <a:latin typeface="Arial"/>
                        </a:defRPr>
                      </a:lvl6pPr>
                      <a:lvl7pPr marL="2405462" algn="l" defTabSz="801821" rtl="0" eaLnBrk="1" latinLnBrk="0" hangingPunct="1">
                        <a:defRPr sz="1579" b="1" kern="1200">
                          <a:solidFill>
                            <a:schemeClr val="lt1"/>
                          </a:solidFill>
                          <a:latin typeface="Arial"/>
                        </a:defRPr>
                      </a:lvl7pPr>
                      <a:lvl8pPr marL="2806372" algn="l" defTabSz="801821" rtl="0" eaLnBrk="1" latinLnBrk="0" hangingPunct="1">
                        <a:defRPr sz="1579" b="1" kern="1200">
                          <a:solidFill>
                            <a:schemeClr val="lt1"/>
                          </a:solidFill>
                          <a:latin typeface="Arial"/>
                        </a:defRPr>
                      </a:lvl8pPr>
                      <a:lvl9pPr marL="3207283" algn="l" defTabSz="801821" rtl="0" eaLnBrk="1" latinLnBrk="0" hangingPunct="1">
                        <a:defRPr sz="1579" b="1" kern="1200">
                          <a:solidFill>
                            <a:schemeClr val="lt1"/>
                          </a:solidFill>
                          <a:latin typeface="Arial"/>
                        </a:defRPr>
                      </a:lvl9pPr>
                    </a:lstStyle>
                    <a:p>
                      <a:pPr lvl="0">
                        <a:lnSpc>
                          <a:spcPct val="100000"/>
                        </a:lnSpc>
                        <a:spcBef>
                          <a:spcPts val="1200"/>
                        </a:spcBef>
                      </a:pPr>
                      <a:r>
                        <a:rPr lang="en-GB" sz="1600" b="0" cap="none" dirty="0">
                          <a:solidFill>
                            <a:schemeClr val="tx1"/>
                          </a:solidFill>
                          <a:latin typeface="Arial"/>
                        </a:rPr>
                        <a:t>Can you identify examples of how a tennis coach uses each of the different types of communication? </a:t>
                      </a:r>
                    </a:p>
                    <a:p>
                      <a:pPr lvl="0">
                        <a:lnSpc>
                          <a:spcPct val="100000"/>
                        </a:lnSpc>
                        <a:spcBef>
                          <a:spcPts val="1200"/>
                        </a:spcBef>
                      </a:pPr>
                      <a:r>
                        <a:rPr lang="en-GB" sz="1600" b="0" cap="none" dirty="0">
                          <a:solidFill>
                            <a:schemeClr val="tx1"/>
                          </a:solidFill>
                          <a:latin typeface="Arial"/>
                        </a:rPr>
                        <a:t>For example, the tennis coach uses non-verbal communication by nodding when a good serve is hit.</a:t>
                      </a: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6EBA6F"/>
                    </a:solidFill>
                  </a:tcPr>
                </a:tc>
                <a:extLst>
                  <a:ext uri="{0D108BD9-81ED-4DB2-BD59-A6C34878D82A}">
                    <a16:rowId xmlns:a16="http://schemas.microsoft.com/office/drawing/2014/main" val="1714950256"/>
                  </a:ext>
                </a:extLst>
              </a:tr>
            </a:tbl>
          </a:graphicData>
        </a:graphic>
      </p:graphicFrame>
      <p:pic>
        <p:nvPicPr>
          <p:cNvPr id="5" name="Picture 4" descr="A picture containing text, monitor, electronics, display&#10;&#10;Description automatically generated">
            <a:extLst>
              <a:ext uri="{FF2B5EF4-FFF2-40B4-BE49-F238E27FC236}">
                <a16:creationId xmlns:a16="http://schemas.microsoft.com/office/drawing/2014/main" id="{9B927B77-6AD2-10A7-0CC1-F23C8BDD559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73698" y="1099042"/>
            <a:ext cx="7532949" cy="6460633"/>
          </a:xfrm>
          <a:prstGeom prst="rect">
            <a:avLst/>
          </a:prstGeom>
        </p:spPr>
      </p:pic>
      <p:grpSp>
        <p:nvGrpSpPr>
          <p:cNvPr id="22" name="Group 21">
            <a:extLst>
              <a:ext uri="{FF2B5EF4-FFF2-40B4-BE49-F238E27FC236}">
                <a16:creationId xmlns:a16="http://schemas.microsoft.com/office/drawing/2014/main" id="{510BF4CA-FDF4-8AF1-96B7-A84371634A8B}"/>
              </a:ext>
            </a:extLst>
          </p:cNvPr>
          <p:cNvGrpSpPr/>
          <p:nvPr/>
        </p:nvGrpSpPr>
        <p:grpSpPr>
          <a:xfrm>
            <a:off x="8429165" y="2371725"/>
            <a:ext cx="1408112" cy="1408112"/>
            <a:chOff x="8554737" y="2343944"/>
            <a:chExt cx="1408112" cy="1408112"/>
          </a:xfrm>
          <a:effectLst/>
        </p:grpSpPr>
        <p:sp>
          <p:nvSpPr>
            <p:cNvPr id="20" name="Oval 19">
              <a:extLst>
                <a:ext uri="{FF2B5EF4-FFF2-40B4-BE49-F238E27FC236}">
                  <a16:creationId xmlns:a16="http://schemas.microsoft.com/office/drawing/2014/main" id="{0811266F-DD99-BA14-FBA7-51CACDF6E3BE}"/>
                </a:ext>
              </a:extLst>
            </p:cNvPr>
            <p:cNvSpPr/>
            <p:nvPr/>
          </p:nvSpPr>
          <p:spPr>
            <a:xfrm>
              <a:off x="8554737" y="2343944"/>
              <a:ext cx="1408112" cy="14081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riangle 20">
              <a:extLst>
                <a:ext uri="{FF2B5EF4-FFF2-40B4-BE49-F238E27FC236}">
                  <a16:creationId xmlns:a16="http://schemas.microsoft.com/office/drawing/2014/main" id="{A01475A3-0668-FF75-9C4F-C1C9C3984408}"/>
                </a:ext>
              </a:extLst>
            </p:cNvPr>
            <p:cNvSpPr/>
            <p:nvPr/>
          </p:nvSpPr>
          <p:spPr>
            <a:xfrm rot="5400000">
              <a:off x="8945849" y="2702245"/>
              <a:ext cx="802152" cy="69151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4" name="Title 3">
            <a:extLst>
              <a:ext uri="{FF2B5EF4-FFF2-40B4-BE49-F238E27FC236}">
                <a16:creationId xmlns:a16="http://schemas.microsoft.com/office/drawing/2014/main" id="{45B3580A-E6DB-FBEF-46C6-A374C541D156}"/>
              </a:ext>
            </a:extLst>
          </p:cNvPr>
          <p:cNvSpPr txBox="1">
            <a:spLocks/>
          </p:cNvSpPr>
          <p:nvPr/>
        </p:nvSpPr>
        <p:spPr>
          <a:xfrm>
            <a:off x="6473879" y="3844156"/>
            <a:ext cx="5404234" cy="1037716"/>
          </a:xfrm>
          <a:prstGeom prst="rect">
            <a:avLst/>
          </a:prstGeom>
          <a:noFill/>
        </p:spPr>
        <p:txBody>
          <a:bodyPr wrap="square" lIns="270000" tIns="270000" rIns="270000" bIns="270000" numCol="1" spcCol="360000" anchor="t" anchorCtr="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gn="ctr">
              <a:lnSpc>
                <a:spcPct val="100000"/>
              </a:lnSpc>
              <a:spcBef>
                <a:spcPts val="1200"/>
              </a:spcBef>
            </a:pPr>
            <a:r>
              <a:rPr lang="en-GB" sz="1600" b="1" cap="none" dirty="0">
                <a:solidFill>
                  <a:schemeClr val="tx1"/>
                </a:solidFill>
                <a:latin typeface="Arial"/>
              </a:rPr>
              <a:t>Find out how tennis coaches use different forms of communication by watching this short video. </a:t>
            </a:r>
          </a:p>
        </p:txBody>
      </p:sp>
      <p:sp>
        <p:nvSpPr>
          <p:cNvPr id="7" name="Rectangle 6">
            <a:extLst>
              <a:ext uri="{FF2B5EF4-FFF2-40B4-BE49-F238E27FC236}">
                <a16:creationId xmlns:a16="http://schemas.microsoft.com/office/drawing/2014/main" id="{00C42E82-F2B5-6D0C-28CF-463B22F3AD89}"/>
              </a:ext>
            </a:extLst>
          </p:cNvPr>
          <p:cNvSpPr/>
          <p:nvPr/>
        </p:nvSpPr>
        <p:spPr>
          <a:xfrm>
            <a:off x="5701464" y="1344403"/>
            <a:ext cx="6958886" cy="49398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Online Media 8" title="26) LTA Instructor: Communication Tutorial">
            <a:hlinkClick r:id="" action="ppaction://media"/>
            <a:extLst>
              <a:ext uri="{FF2B5EF4-FFF2-40B4-BE49-F238E27FC236}">
                <a16:creationId xmlns:a16="http://schemas.microsoft.com/office/drawing/2014/main" id="{351A6693-1302-62D9-FE43-F9B6C0AC16A6}"/>
              </a:ext>
            </a:extLst>
          </p:cNvPr>
          <p:cNvPicPr>
            <a:picLocks noRot="1" noChangeAspect="1"/>
          </p:cNvPicPr>
          <p:nvPr>
            <a:videoFile r:link="rId1"/>
          </p:nvPr>
        </p:nvPicPr>
        <p:blipFill>
          <a:blip r:embed="rId4"/>
          <a:stretch>
            <a:fillRect/>
          </a:stretch>
        </p:blipFill>
        <p:spPr>
          <a:xfrm>
            <a:off x="6550636" y="2201299"/>
            <a:ext cx="5410200" cy="3048000"/>
          </a:xfrm>
          <a:prstGeom prst="rect">
            <a:avLst/>
          </a:prstGeom>
        </p:spPr>
      </p:pic>
    </p:spTree>
    <p:extLst>
      <p:ext uri="{BB962C8B-B14F-4D97-AF65-F5344CB8AC3E}">
        <p14:creationId xmlns:p14="http://schemas.microsoft.com/office/powerpoint/2010/main" val="2742915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12306D1-EEF3-40B7-4C3B-97CA657CF471}"/>
              </a:ext>
            </a:extLst>
          </p:cNvPr>
          <p:cNvSpPr txBox="1">
            <a:spLocks/>
          </p:cNvSpPr>
          <p:nvPr/>
        </p:nvSpPr>
        <p:spPr>
          <a:xfrm>
            <a:off x="3937187" y="786063"/>
            <a:ext cx="2047123" cy="830997"/>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800" cap="none" dirty="0">
                <a:solidFill>
                  <a:schemeClr val="tx1"/>
                </a:solidFill>
                <a:latin typeface="Arial"/>
              </a:rPr>
              <a:t>Analysis and interpretation of information</a:t>
            </a:r>
          </a:p>
        </p:txBody>
      </p:sp>
      <p:sp>
        <p:nvSpPr>
          <p:cNvPr id="4" name="Title 3">
            <a:extLst>
              <a:ext uri="{FF2B5EF4-FFF2-40B4-BE49-F238E27FC236}">
                <a16:creationId xmlns:a16="http://schemas.microsoft.com/office/drawing/2014/main" id="{43277323-8A00-E62A-EF66-5A362D7AE7E8}"/>
              </a:ext>
            </a:extLst>
          </p:cNvPr>
          <p:cNvSpPr txBox="1">
            <a:spLocks/>
          </p:cNvSpPr>
          <p:nvPr/>
        </p:nvSpPr>
        <p:spPr>
          <a:xfrm>
            <a:off x="5871559" y="6773612"/>
            <a:ext cx="2047123" cy="276999"/>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800" cap="none" dirty="0">
                <a:solidFill>
                  <a:schemeClr val="tx1"/>
                </a:solidFill>
                <a:latin typeface="Arial"/>
              </a:rPr>
              <a:t>Organisation</a:t>
            </a:r>
          </a:p>
        </p:txBody>
      </p:sp>
      <p:sp>
        <p:nvSpPr>
          <p:cNvPr id="5" name="Title 3">
            <a:extLst>
              <a:ext uri="{FF2B5EF4-FFF2-40B4-BE49-F238E27FC236}">
                <a16:creationId xmlns:a16="http://schemas.microsoft.com/office/drawing/2014/main" id="{0D7EBB9A-06E0-6FE9-B060-F3D4824B6FBB}"/>
              </a:ext>
            </a:extLst>
          </p:cNvPr>
          <p:cNvSpPr txBox="1">
            <a:spLocks/>
          </p:cNvSpPr>
          <p:nvPr/>
        </p:nvSpPr>
        <p:spPr>
          <a:xfrm>
            <a:off x="4347670" y="6124762"/>
            <a:ext cx="1181554" cy="553998"/>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800" cap="none" dirty="0">
                <a:solidFill>
                  <a:schemeClr val="tx1"/>
                </a:solidFill>
                <a:latin typeface="Arial"/>
              </a:rPr>
              <a:t>Rapport building</a:t>
            </a:r>
          </a:p>
        </p:txBody>
      </p:sp>
      <p:sp>
        <p:nvSpPr>
          <p:cNvPr id="6" name="Title 3">
            <a:extLst>
              <a:ext uri="{FF2B5EF4-FFF2-40B4-BE49-F238E27FC236}">
                <a16:creationId xmlns:a16="http://schemas.microsoft.com/office/drawing/2014/main" id="{481E3753-8543-B6B3-E488-443E2CB79262}"/>
              </a:ext>
            </a:extLst>
          </p:cNvPr>
          <p:cNvSpPr txBox="1">
            <a:spLocks/>
          </p:cNvSpPr>
          <p:nvPr/>
        </p:nvSpPr>
        <p:spPr>
          <a:xfrm>
            <a:off x="8190358" y="952894"/>
            <a:ext cx="1368250" cy="553998"/>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800" cap="none" dirty="0">
                <a:solidFill>
                  <a:schemeClr val="tx1"/>
                </a:solidFill>
                <a:latin typeface="Arial"/>
              </a:rPr>
              <a:t>Time management </a:t>
            </a:r>
          </a:p>
        </p:txBody>
      </p:sp>
      <p:sp>
        <p:nvSpPr>
          <p:cNvPr id="7" name="Title 3">
            <a:extLst>
              <a:ext uri="{FF2B5EF4-FFF2-40B4-BE49-F238E27FC236}">
                <a16:creationId xmlns:a16="http://schemas.microsoft.com/office/drawing/2014/main" id="{74A2978B-B7B0-4F5F-8308-5C03E8144FEA}"/>
              </a:ext>
            </a:extLst>
          </p:cNvPr>
          <p:cNvSpPr txBox="1">
            <a:spLocks/>
          </p:cNvSpPr>
          <p:nvPr/>
        </p:nvSpPr>
        <p:spPr>
          <a:xfrm>
            <a:off x="5880431" y="525207"/>
            <a:ext cx="2047123" cy="276999"/>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800" cap="none" dirty="0">
                <a:solidFill>
                  <a:schemeClr val="tx1"/>
                </a:solidFill>
                <a:latin typeface="Arial"/>
              </a:rPr>
              <a:t>Teamwork</a:t>
            </a:r>
          </a:p>
        </p:txBody>
      </p:sp>
      <p:sp>
        <p:nvSpPr>
          <p:cNvPr id="8" name="Title 3">
            <a:extLst>
              <a:ext uri="{FF2B5EF4-FFF2-40B4-BE49-F238E27FC236}">
                <a16:creationId xmlns:a16="http://schemas.microsoft.com/office/drawing/2014/main" id="{206CB002-19CB-8233-EE23-EC740DE5FDB5}"/>
              </a:ext>
            </a:extLst>
          </p:cNvPr>
          <p:cNvSpPr txBox="1">
            <a:spLocks/>
          </p:cNvSpPr>
          <p:nvPr/>
        </p:nvSpPr>
        <p:spPr>
          <a:xfrm>
            <a:off x="9529306" y="4402594"/>
            <a:ext cx="1466047" cy="1107996"/>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800" cap="none" dirty="0">
                <a:solidFill>
                  <a:schemeClr val="tx1"/>
                </a:solidFill>
                <a:latin typeface="Arial"/>
              </a:rPr>
              <a:t>Manage participant behaviour and conflict</a:t>
            </a:r>
          </a:p>
        </p:txBody>
      </p:sp>
      <p:sp>
        <p:nvSpPr>
          <p:cNvPr id="9" name="Title 3">
            <a:extLst>
              <a:ext uri="{FF2B5EF4-FFF2-40B4-BE49-F238E27FC236}">
                <a16:creationId xmlns:a16="http://schemas.microsoft.com/office/drawing/2014/main" id="{6BD6B60C-6A9F-E7F9-AB54-B33E19D1230E}"/>
              </a:ext>
            </a:extLst>
          </p:cNvPr>
          <p:cNvSpPr txBox="1">
            <a:spLocks/>
          </p:cNvSpPr>
          <p:nvPr/>
        </p:nvSpPr>
        <p:spPr>
          <a:xfrm>
            <a:off x="2444422" y="4483898"/>
            <a:ext cx="1663842" cy="1107996"/>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800" cap="none" dirty="0">
                <a:solidFill>
                  <a:schemeClr val="tx1"/>
                </a:solidFill>
                <a:latin typeface="Arial"/>
              </a:rPr>
              <a:t>Give effective feedback using the feedback cycle</a:t>
            </a:r>
          </a:p>
        </p:txBody>
      </p:sp>
      <p:sp>
        <p:nvSpPr>
          <p:cNvPr id="11" name="Title 3">
            <a:extLst>
              <a:ext uri="{FF2B5EF4-FFF2-40B4-BE49-F238E27FC236}">
                <a16:creationId xmlns:a16="http://schemas.microsoft.com/office/drawing/2014/main" id="{447BB9DC-1A73-122B-56EA-D84C1014DD25}"/>
              </a:ext>
            </a:extLst>
          </p:cNvPr>
          <p:cNvSpPr txBox="1">
            <a:spLocks/>
          </p:cNvSpPr>
          <p:nvPr/>
        </p:nvSpPr>
        <p:spPr>
          <a:xfrm>
            <a:off x="9584967" y="2160927"/>
            <a:ext cx="1616507" cy="1107996"/>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800" cap="none" dirty="0">
                <a:solidFill>
                  <a:schemeClr val="tx1"/>
                </a:solidFill>
                <a:latin typeface="Arial"/>
              </a:rPr>
              <a:t>Ensure participant enjoyment and retention</a:t>
            </a:r>
          </a:p>
        </p:txBody>
      </p:sp>
      <p:sp>
        <p:nvSpPr>
          <p:cNvPr id="12" name="Title 3">
            <a:extLst>
              <a:ext uri="{FF2B5EF4-FFF2-40B4-BE49-F238E27FC236}">
                <a16:creationId xmlns:a16="http://schemas.microsoft.com/office/drawing/2014/main" id="{0698E580-1C0C-CB0D-17F4-ED42D1503BE3}"/>
              </a:ext>
            </a:extLst>
          </p:cNvPr>
          <p:cNvSpPr txBox="1">
            <a:spLocks/>
          </p:cNvSpPr>
          <p:nvPr/>
        </p:nvSpPr>
        <p:spPr>
          <a:xfrm>
            <a:off x="8108474" y="6129000"/>
            <a:ext cx="1749590" cy="553998"/>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800" cap="none" dirty="0">
                <a:solidFill>
                  <a:schemeClr val="tx1"/>
                </a:solidFill>
                <a:latin typeface="Arial"/>
              </a:rPr>
              <a:t>Obtain feedback from participants</a:t>
            </a:r>
          </a:p>
        </p:txBody>
      </p:sp>
      <p:sp>
        <p:nvSpPr>
          <p:cNvPr id="15" name="Title 3">
            <a:extLst>
              <a:ext uri="{FF2B5EF4-FFF2-40B4-BE49-F238E27FC236}">
                <a16:creationId xmlns:a16="http://schemas.microsoft.com/office/drawing/2014/main" id="{79000B28-24AF-C6F5-A7E4-F6254EDB2506}"/>
              </a:ext>
            </a:extLst>
          </p:cNvPr>
          <p:cNvSpPr txBox="1">
            <a:spLocks/>
          </p:cNvSpPr>
          <p:nvPr/>
        </p:nvSpPr>
        <p:spPr>
          <a:xfrm>
            <a:off x="2842789" y="2303732"/>
            <a:ext cx="1334987" cy="1107996"/>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1200"/>
              </a:spcBef>
            </a:pPr>
            <a:r>
              <a:rPr lang="en-GB" sz="1800" cap="none" dirty="0">
                <a:solidFill>
                  <a:schemeClr val="tx1"/>
                </a:solidFill>
                <a:latin typeface="Arial"/>
              </a:rPr>
              <a:t>Planning and preparation </a:t>
            </a:r>
            <a:br>
              <a:rPr lang="en-GB" sz="1800" cap="none" dirty="0">
                <a:solidFill>
                  <a:schemeClr val="tx1"/>
                </a:solidFill>
                <a:latin typeface="Arial"/>
              </a:rPr>
            </a:br>
            <a:r>
              <a:rPr lang="en-GB" sz="1800" cap="none" dirty="0">
                <a:solidFill>
                  <a:schemeClr val="tx1"/>
                </a:solidFill>
                <a:latin typeface="Arial"/>
              </a:rPr>
              <a:t>of activity sessions</a:t>
            </a:r>
          </a:p>
        </p:txBody>
      </p:sp>
      <p:cxnSp>
        <p:nvCxnSpPr>
          <p:cNvPr id="18" name="Straight Connector 17">
            <a:extLst>
              <a:ext uri="{FF2B5EF4-FFF2-40B4-BE49-F238E27FC236}">
                <a16:creationId xmlns:a16="http://schemas.microsoft.com/office/drawing/2014/main" id="{8F26419A-94AD-A6DD-7DAB-2B7AC270D943}"/>
              </a:ext>
            </a:extLst>
          </p:cNvPr>
          <p:cNvCxnSpPr>
            <a:cxnSpLocks/>
          </p:cNvCxnSpPr>
          <p:nvPr/>
        </p:nvCxnSpPr>
        <p:spPr>
          <a:xfrm>
            <a:off x="5355771" y="1734457"/>
            <a:ext cx="1596572" cy="2160468"/>
          </a:xfrm>
          <a:prstGeom prst="line">
            <a:avLst/>
          </a:prstGeom>
          <a:ln w="38100" cap="rnd">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B3AC0BB-1983-835C-0558-099A6DCC12DE}"/>
              </a:ext>
            </a:extLst>
          </p:cNvPr>
          <p:cNvCxnSpPr>
            <a:cxnSpLocks/>
          </p:cNvCxnSpPr>
          <p:nvPr/>
        </p:nvCxnSpPr>
        <p:spPr>
          <a:xfrm>
            <a:off x="6895119" y="983097"/>
            <a:ext cx="0" cy="2911828"/>
          </a:xfrm>
          <a:prstGeom prst="line">
            <a:avLst/>
          </a:prstGeom>
          <a:ln w="38100" cap="rnd">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38E3034-97A6-1E19-F7CD-E34E3E56A7C0}"/>
              </a:ext>
            </a:extLst>
          </p:cNvPr>
          <p:cNvCxnSpPr>
            <a:cxnSpLocks/>
          </p:cNvCxnSpPr>
          <p:nvPr/>
        </p:nvCxnSpPr>
        <p:spPr>
          <a:xfrm flipH="1">
            <a:off x="6870503" y="1598650"/>
            <a:ext cx="1611275" cy="2232550"/>
          </a:xfrm>
          <a:prstGeom prst="line">
            <a:avLst/>
          </a:prstGeom>
          <a:ln w="38100" cap="rnd">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55A6DFF-A5F3-14F0-3DD9-D3951F4F1084}"/>
              </a:ext>
            </a:extLst>
          </p:cNvPr>
          <p:cNvCxnSpPr>
            <a:cxnSpLocks/>
          </p:cNvCxnSpPr>
          <p:nvPr/>
        </p:nvCxnSpPr>
        <p:spPr>
          <a:xfrm>
            <a:off x="4267648" y="2958781"/>
            <a:ext cx="2602855" cy="884701"/>
          </a:xfrm>
          <a:prstGeom prst="line">
            <a:avLst/>
          </a:prstGeom>
          <a:ln w="38100" cap="rnd">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6759291-0095-A431-A22E-094CDF800F33}"/>
              </a:ext>
            </a:extLst>
          </p:cNvPr>
          <p:cNvCxnSpPr>
            <a:cxnSpLocks/>
          </p:cNvCxnSpPr>
          <p:nvPr/>
        </p:nvCxnSpPr>
        <p:spPr>
          <a:xfrm flipV="1">
            <a:off x="4267648" y="3775091"/>
            <a:ext cx="2636345" cy="902309"/>
          </a:xfrm>
          <a:prstGeom prst="line">
            <a:avLst/>
          </a:prstGeom>
          <a:ln w="38100" cap="rnd">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DB6C9F6-1CF9-E222-D837-BFF6A4BA7BEB}"/>
              </a:ext>
            </a:extLst>
          </p:cNvPr>
          <p:cNvCxnSpPr>
            <a:cxnSpLocks/>
          </p:cNvCxnSpPr>
          <p:nvPr/>
        </p:nvCxnSpPr>
        <p:spPr>
          <a:xfrm flipH="1">
            <a:off x="5196387" y="3831200"/>
            <a:ext cx="1665243" cy="2168976"/>
          </a:xfrm>
          <a:prstGeom prst="line">
            <a:avLst/>
          </a:prstGeom>
          <a:ln w="38100" cap="rnd">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AC8740C-6D11-3B88-713F-F8742E2FD9B2}"/>
              </a:ext>
            </a:extLst>
          </p:cNvPr>
          <p:cNvCxnSpPr>
            <a:cxnSpLocks/>
          </p:cNvCxnSpPr>
          <p:nvPr/>
        </p:nvCxnSpPr>
        <p:spPr>
          <a:xfrm flipV="1">
            <a:off x="6882650" y="3870340"/>
            <a:ext cx="11909" cy="2748174"/>
          </a:xfrm>
          <a:prstGeom prst="line">
            <a:avLst/>
          </a:prstGeom>
          <a:ln w="38100" cap="rnd">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F611FAC-43C5-509E-7E72-789CE3F55962}"/>
              </a:ext>
            </a:extLst>
          </p:cNvPr>
          <p:cNvCxnSpPr>
            <a:cxnSpLocks/>
          </p:cNvCxnSpPr>
          <p:nvPr/>
        </p:nvCxnSpPr>
        <p:spPr>
          <a:xfrm flipH="1">
            <a:off x="6869942" y="2992256"/>
            <a:ext cx="2536926" cy="838944"/>
          </a:xfrm>
          <a:prstGeom prst="line">
            <a:avLst/>
          </a:prstGeom>
          <a:ln w="38100" cap="rnd">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CC4E086-EA03-F061-E959-E6C5167C1BC0}"/>
              </a:ext>
            </a:extLst>
          </p:cNvPr>
          <p:cNvCxnSpPr>
            <a:cxnSpLocks/>
          </p:cNvCxnSpPr>
          <p:nvPr/>
        </p:nvCxnSpPr>
        <p:spPr>
          <a:xfrm flipH="1" flipV="1">
            <a:off x="6903993" y="3841341"/>
            <a:ext cx="2572731" cy="806169"/>
          </a:xfrm>
          <a:prstGeom prst="line">
            <a:avLst/>
          </a:prstGeom>
          <a:ln w="38100" cap="rnd">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F8FE676-7213-BAA2-FD89-E9538F603966}"/>
              </a:ext>
            </a:extLst>
          </p:cNvPr>
          <p:cNvCxnSpPr>
            <a:cxnSpLocks/>
          </p:cNvCxnSpPr>
          <p:nvPr/>
        </p:nvCxnSpPr>
        <p:spPr>
          <a:xfrm flipH="1" flipV="1">
            <a:off x="7053943" y="4075616"/>
            <a:ext cx="1380525" cy="1885409"/>
          </a:xfrm>
          <a:prstGeom prst="line">
            <a:avLst/>
          </a:prstGeom>
          <a:ln w="38100" cap="rnd">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3">
            <a:extLst>
              <a:ext uri="{FF2B5EF4-FFF2-40B4-BE49-F238E27FC236}">
                <a16:creationId xmlns:a16="http://schemas.microsoft.com/office/drawing/2014/main" id="{C9E01C8F-811D-3E14-A403-54149CD43A29}"/>
              </a:ext>
            </a:extLst>
          </p:cNvPr>
          <p:cNvSpPr txBox="1">
            <a:spLocks/>
          </p:cNvSpPr>
          <p:nvPr/>
        </p:nvSpPr>
        <p:spPr>
          <a:xfrm>
            <a:off x="5626937" y="3128527"/>
            <a:ext cx="2536365" cy="1637279"/>
          </a:xfrm>
          <a:prstGeom prst="rect">
            <a:avLst/>
          </a:prstGeom>
          <a:solidFill>
            <a:schemeClr val="accent1"/>
          </a:solidFill>
          <a:ln>
            <a:noFill/>
          </a:ln>
        </p:spPr>
        <p:txBody>
          <a:bodyPr wrap="square" lIns="0" tIns="0" rIns="0" bIns="0" anchor="ctr" anchorCtr="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gn="ctr">
              <a:lnSpc>
                <a:spcPts val="3200"/>
              </a:lnSpc>
              <a:spcBef>
                <a:spcPts val="800"/>
              </a:spcBef>
            </a:pPr>
            <a:r>
              <a:rPr kumimoji="0" lang="en-GB" sz="3200" b="0" i="0" u="none" strike="noStrike" kern="1200" cap="all" spc="0" normalizeH="0" baseline="0" noProof="0" dirty="0">
                <a:ln>
                  <a:noFill/>
                </a:ln>
                <a:solidFill>
                  <a:srgbClr val="FFFFFF"/>
                </a:solidFill>
                <a:effectLst/>
                <a:uLnTx/>
                <a:uFillTx/>
                <a:latin typeface="Oswald"/>
                <a:ea typeface="+mj-ea"/>
                <a:cs typeface="+mj-cs"/>
              </a:rPr>
              <a:t>c1</a:t>
            </a:r>
            <a:r>
              <a:rPr lang="en-GB" sz="3200" dirty="0">
                <a:solidFill>
                  <a:srgbClr val="FFFFFF"/>
                </a:solidFill>
              </a:rPr>
              <a:t>: ASSISTANT COACHING </a:t>
            </a:r>
            <a:r>
              <a:rPr lang="en-GB" sz="3200" dirty="0">
                <a:ln>
                  <a:solidFill>
                    <a:schemeClr val="tx1"/>
                  </a:solidFill>
                </a:ln>
                <a:noFill/>
              </a:rPr>
              <a:t>SKILLS</a:t>
            </a:r>
            <a:endParaRPr kumimoji="0" lang="en-GB" sz="3200" b="0" i="0" u="none" strike="noStrike" kern="1200" cap="all" spc="0" normalizeH="0" baseline="0" noProof="0" dirty="0">
              <a:ln>
                <a:solidFill>
                  <a:schemeClr val="tx1"/>
                </a:solidFill>
              </a:ln>
              <a:noFill/>
              <a:effectLst/>
              <a:uLnTx/>
              <a:uFillTx/>
              <a:latin typeface="Oswald"/>
              <a:ea typeface="+mj-ea"/>
              <a:cs typeface="+mj-cs"/>
            </a:endParaRPr>
          </a:p>
        </p:txBody>
      </p:sp>
    </p:spTree>
    <p:extLst>
      <p:ext uri="{BB962C8B-B14F-4D97-AF65-F5344CB8AC3E}">
        <p14:creationId xmlns:p14="http://schemas.microsoft.com/office/powerpoint/2010/main" val="3771088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9280870-4877-F13A-1E16-66471AF40E96}"/>
              </a:ext>
            </a:extLst>
          </p:cNvPr>
          <p:cNvSpPr txBox="1">
            <a:spLocks/>
          </p:cNvSpPr>
          <p:nvPr/>
        </p:nvSpPr>
        <p:spPr>
          <a:xfrm>
            <a:off x="1048408" y="2761680"/>
            <a:ext cx="11488383" cy="3253658"/>
          </a:xfrm>
          <a:prstGeom prst="rect">
            <a:avLst/>
          </a:prstGeom>
        </p:spPr>
        <p:txBody>
          <a:bodyPr wrap="square" lIns="0" tIns="0" rIns="0" bIns="0" numCol="2" spcCol="72000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28575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Revise your session plan if appropriate, </a:t>
            </a:r>
            <a:br>
              <a:rPr lang="en-GB" sz="1800" cap="none" dirty="0">
                <a:solidFill>
                  <a:schemeClr val="accent3"/>
                </a:solidFill>
                <a:latin typeface="Arial"/>
              </a:rPr>
            </a:br>
            <a:r>
              <a:rPr lang="en-GB" sz="1800" cap="none" dirty="0">
                <a:solidFill>
                  <a:schemeClr val="accent3"/>
                </a:solidFill>
                <a:latin typeface="Arial"/>
              </a:rPr>
              <a:t>to meet the needs of the group, individuals, environment, etc</a:t>
            </a:r>
          </a:p>
          <a:p>
            <a:pPr marL="28575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Prepare equipment, the facility and participants </a:t>
            </a:r>
          </a:p>
          <a:p>
            <a:pPr marL="28575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Warm-up, such as pulse raiser, mobility, dynamic movement, stretching and skill rehearsal</a:t>
            </a:r>
          </a:p>
          <a:p>
            <a:pPr marL="28575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Main content, skills and technical development</a:t>
            </a:r>
          </a:p>
          <a:p>
            <a:pPr marL="28575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Effective demonstration, by the coach </a:t>
            </a:r>
            <a:br>
              <a:rPr lang="en-GB" sz="1800" cap="none" dirty="0">
                <a:solidFill>
                  <a:schemeClr val="accent3"/>
                </a:solidFill>
                <a:latin typeface="Arial"/>
              </a:rPr>
            </a:br>
            <a:r>
              <a:rPr lang="en-GB" sz="1800" cap="none" dirty="0">
                <a:solidFill>
                  <a:schemeClr val="accent3"/>
                </a:solidFill>
                <a:latin typeface="Arial"/>
              </a:rPr>
              <a:t>and participants</a:t>
            </a:r>
          </a:p>
          <a:p>
            <a:pPr marL="28575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Revisiting goals with participants to </a:t>
            </a:r>
            <a:br>
              <a:rPr lang="en-GB" sz="1800" cap="none" dirty="0">
                <a:solidFill>
                  <a:schemeClr val="accent3"/>
                </a:solidFill>
                <a:latin typeface="Arial"/>
              </a:rPr>
            </a:br>
            <a:r>
              <a:rPr lang="en-GB" sz="1800" cap="none" dirty="0">
                <a:solidFill>
                  <a:schemeClr val="accent3"/>
                </a:solidFill>
                <a:latin typeface="Arial"/>
              </a:rPr>
              <a:t>check progress</a:t>
            </a:r>
          </a:p>
          <a:p>
            <a:pPr marL="28575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Ensure inclusivity and adapt the session </a:t>
            </a:r>
            <a:br>
              <a:rPr lang="en-GB" sz="1800" cap="none" dirty="0">
                <a:solidFill>
                  <a:schemeClr val="accent3"/>
                </a:solidFill>
                <a:latin typeface="Arial"/>
              </a:rPr>
            </a:br>
            <a:r>
              <a:rPr lang="en-GB" sz="1800" cap="none" dirty="0">
                <a:solidFill>
                  <a:schemeClr val="accent3"/>
                </a:solidFill>
                <a:latin typeface="Arial"/>
              </a:rPr>
              <a:t>to meet individual participant needs</a:t>
            </a:r>
          </a:p>
          <a:p>
            <a:pPr marL="28575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Observe and analyse participants’ performance</a:t>
            </a:r>
          </a:p>
          <a:p>
            <a:pPr marL="28575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Cool down</a:t>
            </a:r>
          </a:p>
          <a:p>
            <a:pPr marL="28575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Give advice on future sessions</a:t>
            </a:r>
          </a:p>
          <a:p>
            <a:pPr marL="28575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Dismantle and remove equipment</a:t>
            </a:r>
          </a:p>
          <a:p>
            <a:pPr marL="285750" indent="-285750">
              <a:lnSpc>
                <a:spcPct val="100000"/>
              </a:lnSpc>
              <a:spcBef>
                <a:spcPts val="1800"/>
              </a:spcBef>
              <a:buFont typeface="Arial" panose="020B0604020202020204" pitchFamily="34" charset="0"/>
              <a:buChar char="•"/>
            </a:pPr>
            <a:endParaRPr lang="en-GB" sz="1800" cap="none" dirty="0">
              <a:solidFill>
                <a:schemeClr val="accent3"/>
              </a:solidFill>
              <a:latin typeface="Arial"/>
            </a:endParaRPr>
          </a:p>
        </p:txBody>
      </p:sp>
      <p:sp>
        <p:nvSpPr>
          <p:cNvPr id="6" name="Title 3">
            <a:extLst>
              <a:ext uri="{FF2B5EF4-FFF2-40B4-BE49-F238E27FC236}">
                <a16:creationId xmlns:a16="http://schemas.microsoft.com/office/drawing/2014/main" id="{255BB97C-619D-8713-3697-F2B1296F224F}"/>
              </a:ext>
            </a:extLst>
          </p:cNvPr>
          <p:cNvSpPr txBox="1">
            <a:spLocks/>
          </p:cNvSpPr>
          <p:nvPr/>
        </p:nvSpPr>
        <p:spPr>
          <a:xfrm>
            <a:off x="642008" y="628326"/>
            <a:ext cx="7898877"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bg1"/>
                </a:solidFill>
              </a:rPr>
              <a:t>C2: delivering sport </a:t>
            </a:r>
            <a:br>
              <a:rPr lang="en-GB" sz="3200" dirty="0">
                <a:solidFill>
                  <a:schemeClr val="tx1"/>
                </a:solidFill>
              </a:rPr>
            </a:br>
            <a:r>
              <a:rPr lang="en-GB" sz="3200" dirty="0">
                <a:ln>
                  <a:solidFill>
                    <a:schemeClr val="bg1"/>
                  </a:solidFill>
                </a:ln>
                <a:noFill/>
              </a:rPr>
              <a:t>and activity sessions</a:t>
            </a:r>
          </a:p>
        </p:txBody>
      </p:sp>
    </p:spTree>
    <p:extLst>
      <p:ext uri="{BB962C8B-B14F-4D97-AF65-F5344CB8AC3E}">
        <p14:creationId xmlns:p14="http://schemas.microsoft.com/office/powerpoint/2010/main" val="3910306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9280870-4877-F13A-1E16-66471AF40E96}"/>
              </a:ext>
            </a:extLst>
          </p:cNvPr>
          <p:cNvSpPr txBox="1">
            <a:spLocks/>
          </p:cNvSpPr>
          <p:nvPr/>
        </p:nvSpPr>
        <p:spPr>
          <a:xfrm>
            <a:off x="6719887" y="1935142"/>
            <a:ext cx="5911192" cy="4574515"/>
          </a:xfrm>
          <a:prstGeom prst="rect">
            <a:avLst/>
          </a:prstGeom>
        </p:spPr>
        <p:txBody>
          <a:bodyPr wrap="square" lIns="0" tIns="0" rIns="0" bIns="0" numCol="1" spcCol="72000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600"/>
              </a:spcBef>
            </a:pPr>
            <a:r>
              <a:rPr lang="en-GB" sz="1600" b="1" cap="none" dirty="0">
                <a:solidFill>
                  <a:schemeClr val="tx1"/>
                </a:solidFill>
                <a:latin typeface="Arial"/>
              </a:rPr>
              <a:t>The role of an Assistant Coach: </a:t>
            </a:r>
          </a:p>
          <a:p>
            <a:pPr marL="285750" indent="-285750">
              <a:lnSpc>
                <a:spcPct val="100000"/>
              </a:lnSpc>
              <a:spcBef>
                <a:spcPts val="1600"/>
              </a:spcBef>
              <a:buFont typeface="Arial" panose="020B0604020202020204" pitchFamily="34" charset="0"/>
              <a:buChar char="•"/>
            </a:pPr>
            <a:r>
              <a:rPr lang="en-GB" sz="1600" cap="none" dirty="0">
                <a:solidFill>
                  <a:schemeClr val="tx1"/>
                </a:solidFill>
                <a:latin typeface="Arial"/>
              </a:rPr>
              <a:t>Demonstrate professional behaviour, e.g. dress, punctuality</a:t>
            </a:r>
          </a:p>
          <a:p>
            <a:pPr marL="285750" indent="-285750">
              <a:lnSpc>
                <a:spcPct val="100000"/>
              </a:lnSpc>
              <a:spcBef>
                <a:spcPts val="1600"/>
              </a:spcBef>
              <a:buFont typeface="Arial" panose="020B0604020202020204" pitchFamily="34" charset="0"/>
              <a:buChar char="•"/>
            </a:pPr>
            <a:r>
              <a:rPr lang="en-GB" sz="1600" cap="none" dirty="0">
                <a:solidFill>
                  <a:schemeClr val="tx1"/>
                </a:solidFill>
                <a:latin typeface="Arial"/>
              </a:rPr>
              <a:t>Use customer service skills such as problem solving, discretion, imitative, influencing, teamwork, suitable language</a:t>
            </a:r>
          </a:p>
          <a:p>
            <a:pPr marL="285750" indent="-285750">
              <a:lnSpc>
                <a:spcPct val="100000"/>
              </a:lnSpc>
              <a:spcBef>
                <a:spcPts val="1600"/>
              </a:spcBef>
              <a:buFont typeface="Arial" panose="020B0604020202020204" pitchFamily="34" charset="0"/>
              <a:buChar char="•"/>
            </a:pPr>
            <a:r>
              <a:rPr lang="en-GB" sz="1600" cap="none" dirty="0">
                <a:solidFill>
                  <a:schemeClr val="tx1"/>
                </a:solidFill>
                <a:latin typeface="Arial"/>
              </a:rPr>
              <a:t>Apply appropriate coaching styles and methods</a:t>
            </a:r>
          </a:p>
          <a:p>
            <a:pPr marL="285750" indent="-285750">
              <a:lnSpc>
                <a:spcPct val="100000"/>
              </a:lnSpc>
              <a:spcBef>
                <a:spcPts val="1600"/>
              </a:spcBef>
              <a:buFont typeface="Arial" panose="020B0604020202020204" pitchFamily="34" charset="0"/>
              <a:buChar char="•"/>
            </a:pPr>
            <a:r>
              <a:rPr lang="en-GB" sz="1600" cap="none" dirty="0">
                <a:solidFill>
                  <a:schemeClr val="tx1"/>
                </a:solidFill>
                <a:latin typeface="Arial"/>
              </a:rPr>
              <a:t>Apply learning theories to support personalised learning</a:t>
            </a:r>
          </a:p>
          <a:p>
            <a:pPr marL="285750" indent="-285750">
              <a:lnSpc>
                <a:spcPct val="100000"/>
              </a:lnSpc>
              <a:spcBef>
                <a:spcPts val="1600"/>
              </a:spcBef>
              <a:buFont typeface="Arial" panose="020B0604020202020204" pitchFamily="34" charset="0"/>
              <a:buChar char="•"/>
            </a:pPr>
            <a:r>
              <a:rPr lang="en-GB" sz="1600" cap="none" dirty="0">
                <a:solidFill>
                  <a:schemeClr val="tx1"/>
                </a:solidFill>
                <a:latin typeface="Arial"/>
              </a:rPr>
              <a:t>Manage pace</a:t>
            </a:r>
          </a:p>
          <a:p>
            <a:pPr marL="285750" indent="-285750">
              <a:lnSpc>
                <a:spcPct val="100000"/>
              </a:lnSpc>
              <a:spcBef>
                <a:spcPts val="1600"/>
              </a:spcBef>
              <a:buFont typeface="Arial" panose="020B0604020202020204" pitchFamily="34" charset="0"/>
              <a:buChar char="•"/>
            </a:pPr>
            <a:r>
              <a:rPr lang="en-GB" sz="1600" cap="none" dirty="0">
                <a:solidFill>
                  <a:schemeClr val="tx1"/>
                </a:solidFill>
                <a:latin typeface="Arial"/>
              </a:rPr>
              <a:t>Manage hazards and risks</a:t>
            </a:r>
          </a:p>
          <a:p>
            <a:pPr marL="285750" indent="-285750">
              <a:lnSpc>
                <a:spcPct val="100000"/>
              </a:lnSpc>
              <a:spcBef>
                <a:spcPts val="1600"/>
              </a:spcBef>
              <a:buFont typeface="Arial" panose="020B0604020202020204" pitchFamily="34" charset="0"/>
              <a:buChar char="•"/>
            </a:pPr>
            <a:r>
              <a:rPr lang="en-GB" sz="1600" cap="none" dirty="0">
                <a:solidFill>
                  <a:schemeClr val="tx1"/>
                </a:solidFill>
                <a:latin typeface="Arial"/>
              </a:rPr>
              <a:t>Use appropriate communication skills </a:t>
            </a:r>
          </a:p>
          <a:p>
            <a:pPr marL="285750" indent="-285750">
              <a:lnSpc>
                <a:spcPct val="100000"/>
              </a:lnSpc>
              <a:spcBef>
                <a:spcPts val="1600"/>
              </a:spcBef>
              <a:buFont typeface="Arial" panose="020B0604020202020204" pitchFamily="34" charset="0"/>
              <a:buChar char="•"/>
            </a:pPr>
            <a:r>
              <a:rPr lang="en-GB" sz="1600" cap="none" dirty="0">
                <a:solidFill>
                  <a:schemeClr val="tx1"/>
                </a:solidFill>
                <a:latin typeface="Arial"/>
              </a:rPr>
              <a:t>Comply with all legal and organisational responsibilities </a:t>
            </a:r>
          </a:p>
          <a:p>
            <a:pPr marL="285750" indent="-285750">
              <a:lnSpc>
                <a:spcPct val="100000"/>
              </a:lnSpc>
              <a:spcBef>
                <a:spcPts val="1600"/>
              </a:spcBef>
              <a:buFont typeface="Arial" panose="020B0604020202020204" pitchFamily="34" charset="0"/>
              <a:buChar char="•"/>
            </a:pPr>
            <a:r>
              <a:rPr lang="en-GB" sz="1600" cap="none" dirty="0">
                <a:solidFill>
                  <a:schemeClr val="tx1"/>
                </a:solidFill>
                <a:latin typeface="Arial"/>
              </a:rPr>
              <a:t>Provide formative feedback to participants</a:t>
            </a:r>
          </a:p>
        </p:txBody>
      </p:sp>
      <p:sp>
        <p:nvSpPr>
          <p:cNvPr id="6" name="Title 3">
            <a:extLst>
              <a:ext uri="{FF2B5EF4-FFF2-40B4-BE49-F238E27FC236}">
                <a16:creationId xmlns:a16="http://schemas.microsoft.com/office/drawing/2014/main" id="{255BB97C-619D-8713-3697-F2B1296F224F}"/>
              </a:ext>
            </a:extLst>
          </p:cNvPr>
          <p:cNvSpPr txBox="1">
            <a:spLocks/>
          </p:cNvSpPr>
          <p:nvPr/>
        </p:nvSpPr>
        <p:spPr>
          <a:xfrm>
            <a:off x="6719887" y="679126"/>
            <a:ext cx="7898877"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tx1"/>
                </a:solidFill>
              </a:rPr>
              <a:t>C2: delivering sport </a:t>
            </a:r>
            <a:br>
              <a:rPr lang="en-GB" sz="3200" dirty="0">
                <a:solidFill>
                  <a:schemeClr val="tx1"/>
                </a:solidFill>
              </a:rPr>
            </a:br>
            <a:r>
              <a:rPr lang="en-GB" sz="3200" dirty="0">
                <a:ln>
                  <a:solidFill>
                    <a:schemeClr val="tx1"/>
                  </a:solidFill>
                </a:ln>
                <a:noFill/>
              </a:rPr>
              <a:t>and activity sessions</a:t>
            </a:r>
          </a:p>
        </p:txBody>
      </p:sp>
      <p:pic>
        <p:nvPicPr>
          <p:cNvPr id="2" name="Picture 1">
            <a:extLst>
              <a:ext uri="{FF2B5EF4-FFF2-40B4-BE49-F238E27FC236}">
                <a16:creationId xmlns:a16="http://schemas.microsoft.com/office/drawing/2014/main" id="{AC164EBF-6A1C-0F1B-5FF6-6BAEA73D8C4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30000" y="629139"/>
            <a:ext cx="5458743" cy="6299716"/>
          </a:xfrm>
          <a:prstGeom prst="rect">
            <a:avLst/>
          </a:prstGeom>
        </p:spPr>
      </p:pic>
    </p:spTree>
    <p:extLst>
      <p:ext uri="{BB962C8B-B14F-4D97-AF65-F5344CB8AC3E}">
        <p14:creationId xmlns:p14="http://schemas.microsoft.com/office/powerpoint/2010/main" val="3193969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6A6F064-DA19-9587-D2C1-A7EEA70FA13A}"/>
              </a:ext>
            </a:extLst>
          </p:cNvPr>
          <p:cNvSpPr txBox="1">
            <a:spLocks/>
          </p:cNvSpPr>
          <p:nvPr/>
        </p:nvSpPr>
        <p:spPr>
          <a:xfrm>
            <a:off x="642008" y="628326"/>
            <a:ext cx="7898877"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ts val="3200"/>
              </a:lnSpc>
              <a:spcBef>
                <a:spcPts val="800"/>
              </a:spcBef>
              <a:spcAft>
                <a:spcPts val="0"/>
              </a:spcAft>
              <a:buClrTx/>
              <a:buSzTx/>
              <a:buFontTx/>
              <a:buNone/>
              <a:tabLst/>
              <a:defRPr/>
            </a:pPr>
            <a:r>
              <a:rPr kumimoji="0" lang="en-GB" sz="3200" b="0" i="0" u="none" strike="noStrike" kern="1200" cap="all" spc="0" normalizeH="0" baseline="0" noProof="0" dirty="0">
                <a:ln>
                  <a:noFill/>
                </a:ln>
                <a:solidFill>
                  <a:srgbClr val="FFFFFF"/>
                </a:solidFill>
                <a:effectLst/>
                <a:uLnTx/>
                <a:uFillTx/>
                <a:latin typeface="Oswald"/>
                <a:ea typeface="+mj-ea"/>
                <a:cs typeface="+mj-cs"/>
              </a:rPr>
              <a:t>d1: personal development</a:t>
            </a:r>
            <a:br>
              <a:rPr kumimoji="0" lang="en-GB" sz="3200" b="0" i="0" u="none" strike="noStrike" kern="1200" cap="all" spc="0" normalizeH="0" baseline="0" noProof="0" dirty="0">
                <a:ln>
                  <a:noFill/>
                </a:ln>
                <a:solidFill>
                  <a:prstClr val="black"/>
                </a:solidFill>
                <a:effectLst/>
                <a:uLnTx/>
                <a:uFillTx/>
                <a:latin typeface="Oswald"/>
                <a:ea typeface="+mj-ea"/>
                <a:cs typeface="+mj-cs"/>
              </a:rPr>
            </a:br>
            <a:r>
              <a:rPr kumimoji="0" lang="en-GB" sz="3200" b="0" i="0" u="none" strike="noStrike" kern="1200" cap="all" spc="0" normalizeH="0" baseline="0" noProof="0" dirty="0">
                <a:ln>
                  <a:solidFill>
                    <a:srgbClr val="FFFFFF"/>
                  </a:solidFill>
                </a:ln>
                <a:noFill/>
                <a:effectLst/>
                <a:uLnTx/>
                <a:uFillTx/>
                <a:latin typeface="Oswald"/>
                <a:ea typeface="+mj-ea"/>
                <a:cs typeface="+mj-cs"/>
              </a:rPr>
              <a:t>through review</a:t>
            </a:r>
          </a:p>
        </p:txBody>
      </p:sp>
      <p:sp>
        <p:nvSpPr>
          <p:cNvPr id="4" name="Title 3">
            <a:extLst>
              <a:ext uri="{FF2B5EF4-FFF2-40B4-BE49-F238E27FC236}">
                <a16:creationId xmlns:a16="http://schemas.microsoft.com/office/drawing/2014/main" id="{7BE9A691-801D-E20D-8AE4-E9F2F551B933}"/>
              </a:ext>
            </a:extLst>
          </p:cNvPr>
          <p:cNvSpPr txBox="1">
            <a:spLocks/>
          </p:cNvSpPr>
          <p:nvPr/>
        </p:nvSpPr>
        <p:spPr>
          <a:xfrm>
            <a:off x="5531744" y="2515837"/>
            <a:ext cx="4002564" cy="2673144"/>
          </a:xfrm>
          <a:prstGeom prst="rect">
            <a:avLst/>
          </a:prstGeom>
        </p:spPr>
        <p:txBody>
          <a:bodyPr wrap="square" lIns="0" tIns="0" rIns="0" bIns="0" numCol="1" spcCol="72000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800"/>
              </a:spcBef>
            </a:pPr>
            <a:r>
              <a:rPr lang="en-GB" sz="1800" b="1" cap="none" dirty="0">
                <a:solidFill>
                  <a:schemeClr val="accent2"/>
                </a:solidFill>
                <a:latin typeface="Arial"/>
              </a:rPr>
              <a:t>Sources of feedback: </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Participant, coach, peers, colleagues, self-review</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Questionnaires</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Comment cards</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One to one</a:t>
            </a:r>
          </a:p>
        </p:txBody>
      </p:sp>
      <p:graphicFrame>
        <p:nvGraphicFramePr>
          <p:cNvPr id="5" name="Table 4">
            <a:extLst>
              <a:ext uri="{FF2B5EF4-FFF2-40B4-BE49-F238E27FC236}">
                <a16:creationId xmlns:a16="http://schemas.microsoft.com/office/drawing/2014/main" id="{6CAD6EB6-3C6A-9F06-B0BE-5ABDF4885937}"/>
              </a:ext>
            </a:extLst>
          </p:cNvPr>
          <p:cNvGraphicFramePr>
            <a:graphicFrameLocks noGrp="1"/>
          </p:cNvGraphicFramePr>
          <p:nvPr/>
        </p:nvGraphicFramePr>
        <p:xfrm>
          <a:off x="12076002" y="595500"/>
          <a:ext cx="720000" cy="83664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603615810"/>
                    </a:ext>
                  </a:extLst>
                </a:gridCol>
              </a:tblGrid>
              <a:tr h="809614">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
        <p:nvSpPr>
          <p:cNvPr id="6" name="Title 3">
            <a:extLst>
              <a:ext uri="{FF2B5EF4-FFF2-40B4-BE49-F238E27FC236}">
                <a16:creationId xmlns:a16="http://schemas.microsoft.com/office/drawing/2014/main" id="{93C352A2-25CD-6DA8-8A56-CDAFCB54B39E}"/>
              </a:ext>
            </a:extLst>
          </p:cNvPr>
          <p:cNvSpPr txBox="1">
            <a:spLocks/>
          </p:cNvSpPr>
          <p:nvPr/>
        </p:nvSpPr>
        <p:spPr>
          <a:xfrm>
            <a:off x="9775371" y="3016579"/>
            <a:ext cx="3034403" cy="2954655"/>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Which types of feedback have you used? </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Which type of feedback have you found the most beneficial?</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Can you think of situations where certain sources </a:t>
            </a:r>
            <a:br>
              <a:rPr lang="en-GB" sz="1800" cap="none" dirty="0">
                <a:solidFill>
                  <a:schemeClr val="tx1"/>
                </a:solidFill>
                <a:latin typeface="Arial"/>
              </a:rPr>
            </a:br>
            <a:r>
              <a:rPr lang="en-GB" sz="1800" cap="none" dirty="0">
                <a:solidFill>
                  <a:schemeClr val="tx1"/>
                </a:solidFill>
                <a:latin typeface="Arial"/>
              </a:rPr>
              <a:t>of feedback are more or less appropriate? </a:t>
            </a:r>
          </a:p>
        </p:txBody>
      </p:sp>
      <p:pic>
        <p:nvPicPr>
          <p:cNvPr id="2" name="Picture 1">
            <a:extLst>
              <a:ext uri="{FF2B5EF4-FFF2-40B4-BE49-F238E27FC236}">
                <a16:creationId xmlns:a16="http://schemas.microsoft.com/office/drawing/2014/main" id="{5604B54E-A90B-D4F5-8370-18EE751EF8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0001" y="1930399"/>
            <a:ext cx="4331192" cy="4998455"/>
          </a:xfrm>
          <a:prstGeom prst="rect">
            <a:avLst/>
          </a:prstGeom>
        </p:spPr>
      </p:pic>
    </p:spTree>
    <p:extLst>
      <p:ext uri="{BB962C8B-B14F-4D97-AF65-F5344CB8AC3E}">
        <p14:creationId xmlns:p14="http://schemas.microsoft.com/office/powerpoint/2010/main" val="959603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6A6F064-DA19-9587-D2C1-A7EEA70FA13A}"/>
              </a:ext>
            </a:extLst>
          </p:cNvPr>
          <p:cNvSpPr txBox="1">
            <a:spLocks/>
          </p:cNvSpPr>
          <p:nvPr/>
        </p:nvSpPr>
        <p:spPr>
          <a:xfrm>
            <a:off x="642008" y="628326"/>
            <a:ext cx="7898877"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ts val="3200"/>
              </a:lnSpc>
              <a:spcBef>
                <a:spcPts val="800"/>
              </a:spcBef>
              <a:spcAft>
                <a:spcPts val="0"/>
              </a:spcAft>
              <a:buClrTx/>
              <a:buSzTx/>
              <a:buFontTx/>
              <a:buNone/>
              <a:tabLst/>
              <a:defRPr/>
            </a:pPr>
            <a:r>
              <a:rPr kumimoji="0" lang="en-GB" sz="3200" b="0" i="0" u="none" strike="noStrike" kern="1200" cap="all" spc="0" normalizeH="0" baseline="0" noProof="0" dirty="0">
                <a:ln>
                  <a:noFill/>
                </a:ln>
                <a:solidFill>
                  <a:srgbClr val="FFFFFF"/>
                </a:solidFill>
                <a:effectLst/>
                <a:uLnTx/>
                <a:uFillTx/>
                <a:latin typeface="Oswald"/>
                <a:ea typeface="+mj-ea"/>
                <a:cs typeface="+mj-cs"/>
              </a:rPr>
              <a:t>d1: personal development</a:t>
            </a:r>
            <a:br>
              <a:rPr kumimoji="0" lang="en-GB" sz="3200" b="0" i="0" u="none" strike="noStrike" kern="1200" cap="all" spc="0" normalizeH="0" baseline="0" noProof="0" dirty="0">
                <a:ln>
                  <a:noFill/>
                </a:ln>
                <a:solidFill>
                  <a:prstClr val="black"/>
                </a:solidFill>
                <a:effectLst/>
                <a:uLnTx/>
                <a:uFillTx/>
                <a:latin typeface="Oswald"/>
                <a:ea typeface="+mj-ea"/>
                <a:cs typeface="+mj-cs"/>
              </a:rPr>
            </a:br>
            <a:r>
              <a:rPr kumimoji="0" lang="en-GB" sz="3200" b="0" i="0" u="none" strike="noStrike" kern="1200" cap="all" spc="0" normalizeH="0" baseline="0" noProof="0" dirty="0">
                <a:ln>
                  <a:solidFill>
                    <a:srgbClr val="FFFFFF"/>
                  </a:solidFill>
                </a:ln>
                <a:noFill/>
                <a:effectLst/>
                <a:uLnTx/>
                <a:uFillTx/>
                <a:latin typeface="Oswald"/>
                <a:ea typeface="+mj-ea"/>
                <a:cs typeface="+mj-cs"/>
              </a:rPr>
              <a:t>through review</a:t>
            </a:r>
          </a:p>
        </p:txBody>
      </p:sp>
      <p:sp>
        <p:nvSpPr>
          <p:cNvPr id="4" name="Title 3">
            <a:extLst>
              <a:ext uri="{FF2B5EF4-FFF2-40B4-BE49-F238E27FC236}">
                <a16:creationId xmlns:a16="http://schemas.microsoft.com/office/drawing/2014/main" id="{7BE9A691-801D-E20D-8AE4-E9F2F551B933}"/>
              </a:ext>
            </a:extLst>
          </p:cNvPr>
          <p:cNvSpPr txBox="1">
            <a:spLocks/>
          </p:cNvSpPr>
          <p:nvPr/>
        </p:nvSpPr>
        <p:spPr>
          <a:xfrm>
            <a:off x="642008" y="1968348"/>
            <a:ext cx="4804635" cy="3855981"/>
          </a:xfrm>
          <a:prstGeom prst="rect">
            <a:avLst/>
          </a:prstGeom>
        </p:spPr>
        <p:txBody>
          <a:bodyPr wrap="square" lIns="0" tIns="0" rIns="0" bIns="0" numCol="1" spcCol="720000">
            <a:no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800"/>
              </a:spcBef>
            </a:pPr>
            <a:r>
              <a:rPr lang="en-GB" sz="2400" b="1" dirty="0">
                <a:solidFill>
                  <a:schemeClr val="accent2"/>
                </a:solidFill>
              </a:rPr>
              <a:t>Reviewing a session:</a:t>
            </a:r>
          </a:p>
          <a:p>
            <a:pPr>
              <a:lnSpc>
                <a:spcPct val="100000"/>
              </a:lnSpc>
              <a:spcBef>
                <a:spcPts val="1800"/>
              </a:spcBef>
            </a:pPr>
            <a:r>
              <a:rPr lang="en-GB" sz="1800" cap="none" dirty="0">
                <a:solidFill>
                  <a:schemeClr val="tx1"/>
                </a:solidFill>
                <a:latin typeface="Arial"/>
              </a:rPr>
              <a:t>Reviewing your own performance is highly beneficial. It allows you to consider all aspects of your coaching ability and to set yourself goals for future development. </a:t>
            </a:r>
          </a:p>
          <a:p>
            <a:pPr>
              <a:lnSpc>
                <a:spcPct val="100000"/>
              </a:lnSpc>
              <a:spcBef>
                <a:spcPts val="1800"/>
              </a:spcBef>
            </a:pPr>
            <a:r>
              <a:rPr lang="en-GB" sz="1800" cap="none" dirty="0">
                <a:solidFill>
                  <a:schemeClr val="tx1"/>
                </a:solidFill>
                <a:latin typeface="Arial"/>
              </a:rPr>
              <a:t>Look at the coaching styles of different </a:t>
            </a:r>
            <a:br>
              <a:rPr lang="en-GB" sz="1800" cap="none" dirty="0">
                <a:solidFill>
                  <a:schemeClr val="tx1"/>
                </a:solidFill>
                <a:latin typeface="Arial"/>
              </a:rPr>
            </a:br>
            <a:r>
              <a:rPr lang="en-GB" sz="1800" cap="none" dirty="0">
                <a:solidFill>
                  <a:schemeClr val="tx1"/>
                </a:solidFill>
                <a:latin typeface="Arial"/>
              </a:rPr>
              <a:t>tennis coaches and compare their styles </a:t>
            </a:r>
            <a:br>
              <a:rPr lang="en-GB" sz="1800" cap="none" dirty="0">
                <a:solidFill>
                  <a:schemeClr val="tx1"/>
                </a:solidFill>
                <a:latin typeface="Arial"/>
              </a:rPr>
            </a:br>
            <a:r>
              <a:rPr lang="en-GB" sz="1800" cap="none" dirty="0">
                <a:solidFill>
                  <a:schemeClr val="tx1"/>
                </a:solidFill>
                <a:latin typeface="Arial"/>
              </a:rPr>
              <a:t>with yours.</a:t>
            </a:r>
          </a:p>
          <a:p>
            <a:pPr>
              <a:lnSpc>
                <a:spcPct val="100000"/>
              </a:lnSpc>
              <a:spcBef>
                <a:spcPts val="1800"/>
              </a:spcBef>
            </a:pPr>
            <a:r>
              <a:rPr lang="en-GB" sz="1800" cap="none" dirty="0">
                <a:solidFill>
                  <a:schemeClr val="tx1"/>
                </a:solidFill>
                <a:latin typeface="Arial"/>
              </a:rPr>
              <a:t>Compare the coaching styles of </a:t>
            </a:r>
            <a:br>
              <a:rPr lang="en-GB" sz="1800" cap="none" dirty="0">
                <a:solidFill>
                  <a:schemeClr val="tx1"/>
                </a:solidFill>
                <a:latin typeface="Arial"/>
              </a:rPr>
            </a:br>
            <a:r>
              <a:rPr lang="en-GB" sz="1800" cap="none" dirty="0">
                <a:solidFill>
                  <a:schemeClr val="tx1"/>
                </a:solidFill>
                <a:latin typeface="Arial"/>
              </a:rPr>
              <a:t>coaches in other sports. </a:t>
            </a:r>
          </a:p>
        </p:txBody>
      </p:sp>
      <p:pic>
        <p:nvPicPr>
          <p:cNvPr id="7" name="Picture 6">
            <a:extLst>
              <a:ext uri="{FF2B5EF4-FFF2-40B4-BE49-F238E27FC236}">
                <a16:creationId xmlns:a16="http://schemas.microsoft.com/office/drawing/2014/main" id="{D46D21D6-49FA-A372-B1B4-6071DC12452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809303" y="4056682"/>
            <a:ext cx="2986699" cy="2872171"/>
          </a:xfrm>
          <a:prstGeom prst="rect">
            <a:avLst/>
          </a:prstGeom>
        </p:spPr>
      </p:pic>
      <p:pic>
        <p:nvPicPr>
          <p:cNvPr id="8" name="Picture 7">
            <a:extLst>
              <a:ext uri="{FF2B5EF4-FFF2-40B4-BE49-F238E27FC236}">
                <a16:creationId xmlns:a16="http://schemas.microsoft.com/office/drawing/2014/main" id="{A87BC3D9-BDEF-DC5B-55A2-C5A869206C3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639339" y="623196"/>
            <a:ext cx="5697803" cy="3054065"/>
          </a:xfrm>
          <a:prstGeom prst="rect">
            <a:avLst/>
          </a:prstGeom>
        </p:spPr>
      </p:pic>
      <p:pic>
        <p:nvPicPr>
          <p:cNvPr id="9" name="Picture 8">
            <a:extLst>
              <a:ext uri="{FF2B5EF4-FFF2-40B4-BE49-F238E27FC236}">
                <a16:creationId xmlns:a16="http://schemas.microsoft.com/office/drawing/2014/main" id="{C57889FF-8100-4B21-2E15-B880F7B97A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98044" y="4056682"/>
            <a:ext cx="4108717" cy="2872171"/>
          </a:xfrm>
          <a:prstGeom prst="rect">
            <a:avLst/>
          </a:prstGeom>
        </p:spPr>
      </p:pic>
    </p:spTree>
    <p:extLst>
      <p:ext uri="{BB962C8B-B14F-4D97-AF65-F5344CB8AC3E}">
        <p14:creationId xmlns:p14="http://schemas.microsoft.com/office/powerpoint/2010/main" val="1719978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CD017DAF-D4A2-7355-5EAD-97E5372EB090}"/>
              </a:ext>
            </a:extLst>
          </p:cNvPr>
          <p:cNvSpPr txBox="1">
            <a:spLocks/>
          </p:cNvSpPr>
          <p:nvPr/>
        </p:nvSpPr>
        <p:spPr>
          <a:xfrm>
            <a:off x="643773" y="630821"/>
            <a:ext cx="5365141" cy="410369"/>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ts val="3200"/>
              </a:lnSpc>
              <a:spcBef>
                <a:spcPts val="800"/>
              </a:spcBef>
              <a:spcAft>
                <a:spcPts val="0"/>
              </a:spcAft>
              <a:buClrTx/>
              <a:buSzTx/>
              <a:buFontTx/>
              <a:buNone/>
              <a:tabLst/>
              <a:defRPr/>
            </a:pPr>
            <a:r>
              <a:rPr kumimoji="0" lang="en-GB" sz="3200" b="0" i="0" u="none" strike="noStrike" kern="1200" cap="all" spc="0" normalizeH="0" baseline="0" noProof="0" dirty="0">
                <a:ln>
                  <a:noFill/>
                </a:ln>
                <a:solidFill>
                  <a:srgbClr val="16316F"/>
                </a:solidFill>
                <a:effectLst/>
                <a:uLnTx/>
                <a:uFillTx/>
                <a:latin typeface="Oswald"/>
                <a:ea typeface="+mj-ea"/>
                <a:cs typeface="+mj-cs"/>
              </a:rPr>
              <a:t>A1: assistant </a:t>
            </a:r>
            <a:r>
              <a:rPr kumimoji="0" lang="en-GB" sz="3200" b="0" i="0" u="none" strike="noStrike" kern="1200" cap="all" spc="0" normalizeH="0" baseline="0" noProof="0" dirty="0">
                <a:ln>
                  <a:solidFill>
                    <a:schemeClr val="accent3"/>
                  </a:solidFill>
                </a:ln>
                <a:noFill/>
                <a:effectLst/>
                <a:uLnTx/>
                <a:uFillTx/>
                <a:latin typeface="Oswald"/>
                <a:ea typeface="+mj-ea"/>
                <a:cs typeface="+mj-cs"/>
              </a:rPr>
              <a:t>coaching roles</a:t>
            </a:r>
          </a:p>
        </p:txBody>
      </p:sp>
      <p:graphicFrame>
        <p:nvGraphicFramePr>
          <p:cNvPr id="8" name="Table 5">
            <a:extLst>
              <a:ext uri="{FF2B5EF4-FFF2-40B4-BE49-F238E27FC236}">
                <a16:creationId xmlns:a16="http://schemas.microsoft.com/office/drawing/2014/main" id="{85AB4EAC-A3D4-6960-1EBF-BAEB93FC4BAF}"/>
              </a:ext>
            </a:extLst>
          </p:cNvPr>
          <p:cNvGraphicFramePr>
            <a:graphicFrameLocks noGrp="1"/>
          </p:cNvGraphicFramePr>
          <p:nvPr/>
        </p:nvGraphicFramePr>
        <p:xfrm>
          <a:off x="12076002" y="595500"/>
          <a:ext cx="720000" cy="83664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603615810"/>
                    </a:ext>
                  </a:extLst>
                </a:gridCol>
              </a:tblGrid>
              <a:tr h="809614">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
        <p:nvSpPr>
          <p:cNvPr id="11" name="Title 3">
            <a:extLst>
              <a:ext uri="{FF2B5EF4-FFF2-40B4-BE49-F238E27FC236}">
                <a16:creationId xmlns:a16="http://schemas.microsoft.com/office/drawing/2014/main" id="{BF18C899-C374-9516-64AE-56AF0190AFE2}"/>
              </a:ext>
            </a:extLst>
          </p:cNvPr>
          <p:cNvSpPr txBox="1">
            <a:spLocks/>
          </p:cNvSpPr>
          <p:nvPr/>
        </p:nvSpPr>
        <p:spPr>
          <a:xfrm>
            <a:off x="8044815" y="2281521"/>
            <a:ext cx="4751187" cy="3803542"/>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ts val="3200"/>
              </a:lnSpc>
              <a:spcBef>
                <a:spcPts val="1800"/>
              </a:spcBef>
              <a:spcAft>
                <a:spcPts val="0"/>
              </a:spcAft>
              <a:buClrTx/>
              <a:buSzTx/>
              <a:buFontTx/>
              <a:buNone/>
              <a:tabLst/>
              <a:defRPr/>
            </a:pPr>
            <a:r>
              <a:rPr kumimoji="0" lang="en-GB" sz="2600" b="0" i="0" u="none" strike="noStrike" kern="1200" cap="all" spc="0" normalizeH="0" baseline="0" noProof="0" dirty="0">
                <a:ln>
                  <a:noFill/>
                </a:ln>
                <a:solidFill>
                  <a:schemeClr val="bg1"/>
                </a:solidFill>
                <a:effectLst/>
                <a:uLnTx/>
                <a:uFillTx/>
                <a:latin typeface="Oswald"/>
                <a:ea typeface="+mj-ea"/>
                <a:cs typeface="+mj-cs"/>
              </a:rPr>
              <a:t>The role of the lta</a:t>
            </a:r>
          </a:p>
          <a:p>
            <a:pPr marL="342900" marR="0" lvl="0" indent="-342900" algn="l" defTabSz="801821" rtl="0" eaLnBrk="1" fontAlgn="auto" latinLnBrk="0" hangingPunct="1">
              <a:lnSpc>
                <a:spcPts val="2200"/>
              </a:lnSpc>
              <a:spcBef>
                <a:spcPts val="1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bg1"/>
                </a:solidFill>
                <a:effectLst/>
                <a:uLnTx/>
                <a:uFillTx/>
                <a:latin typeface="Arial"/>
                <a:ea typeface="+mj-ea"/>
                <a:cs typeface="+mj-cs"/>
              </a:rPr>
              <a:t>What is the organisational structure </a:t>
            </a:r>
            <a:br>
              <a:rPr kumimoji="0" lang="en-GB" sz="1800" b="0" i="0" u="none" strike="noStrike" kern="1200" cap="none" spc="0" normalizeH="0" baseline="0" noProof="0" dirty="0">
                <a:ln>
                  <a:noFill/>
                </a:ln>
                <a:solidFill>
                  <a:schemeClr val="bg1"/>
                </a:solidFill>
                <a:effectLst/>
                <a:uLnTx/>
                <a:uFillTx/>
                <a:latin typeface="Arial"/>
                <a:ea typeface="+mj-ea"/>
                <a:cs typeface="+mj-cs"/>
              </a:rPr>
            </a:br>
            <a:r>
              <a:rPr kumimoji="0" lang="en-GB" sz="1800" b="0" i="0" u="none" strike="noStrike" kern="1200" cap="none" spc="0" normalizeH="0" baseline="0" noProof="0" dirty="0">
                <a:ln>
                  <a:noFill/>
                </a:ln>
                <a:solidFill>
                  <a:schemeClr val="bg1"/>
                </a:solidFill>
                <a:effectLst/>
                <a:uLnTx/>
                <a:uFillTx/>
                <a:latin typeface="Arial"/>
                <a:ea typeface="+mj-ea"/>
                <a:cs typeface="+mj-cs"/>
              </a:rPr>
              <a:t>of the LTA?</a:t>
            </a:r>
          </a:p>
          <a:p>
            <a:pPr marL="342900" marR="0" lvl="0" indent="-342900" algn="l" defTabSz="801821" rtl="0" eaLnBrk="1" fontAlgn="auto" latinLnBrk="0" hangingPunct="1">
              <a:lnSpc>
                <a:spcPts val="2200"/>
              </a:lnSpc>
              <a:spcBef>
                <a:spcPts val="1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bg1"/>
                </a:solidFill>
                <a:effectLst/>
                <a:uLnTx/>
                <a:uFillTx/>
                <a:latin typeface="Arial"/>
                <a:ea typeface="+mj-ea"/>
                <a:cs typeface="+mj-cs"/>
              </a:rPr>
              <a:t>What are the LTA’s aims and objectives? </a:t>
            </a:r>
          </a:p>
          <a:p>
            <a:pPr marL="342900" marR="0" lvl="0" indent="-342900" algn="l" defTabSz="801821" rtl="0" eaLnBrk="1" fontAlgn="auto" latinLnBrk="0" hangingPunct="1">
              <a:lnSpc>
                <a:spcPts val="2200"/>
              </a:lnSpc>
              <a:spcBef>
                <a:spcPts val="1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bg1"/>
                </a:solidFill>
                <a:effectLst/>
                <a:uLnTx/>
                <a:uFillTx/>
                <a:latin typeface="Arial"/>
                <a:ea typeface="+mj-ea"/>
                <a:cs typeface="+mj-cs"/>
              </a:rPr>
              <a:t>What is the LTA’s vision, </a:t>
            </a:r>
            <a:br>
              <a:rPr kumimoji="0" lang="en-GB" sz="1800" b="0" i="0" u="none" strike="noStrike" kern="1200" cap="none" spc="0" normalizeH="0" baseline="0" noProof="0" dirty="0">
                <a:ln>
                  <a:noFill/>
                </a:ln>
                <a:solidFill>
                  <a:schemeClr val="bg1"/>
                </a:solidFill>
                <a:effectLst/>
                <a:uLnTx/>
                <a:uFillTx/>
                <a:latin typeface="Arial"/>
                <a:ea typeface="+mj-ea"/>
                <a:cs typeface="+mj-cs"/>
              </a:rPr>
            </a:br>
            <a:r>
              <a:rPr kumimoji="0" lang="en-GB" sz="1800" b="0" i="0" u="none" strike="noStrike" kern="1200" cap="none" spc="0" normalizeH="0" baseline="0" noProof="0" dirty="0">
                <a:ln>
                  <a:noFill/>
                </a:ln>
                <a:solidFill>
                  <a:schemeClr val="bg1"/>
                </a:solidFill>
                <a:effectLst/>
                <a:uLnTx/>
                <a:uFillTx/>
                <a:latin typeface="Arial"/>
                <a:ea typeface="+mj-ea"/>
                <a:cs typeface="+mj-cs"/>
              </a:rPr>
              <a:t>mission and goals?</a:t>
            </a:r>
          </a:p>
          <a:p>
            <a:pPr marL="342900" marR="0" lvl="0" indent="-342900" algn="l" defTabSz="801821" rtl="0" eaLnBrk="1" fontAlgn="auto" latinLnBrk="0" hangingPunct="1">
              <a:lnSpc>
                <a:spcPts val="2200"/>
              </a:lnSpc>
              <a:spcBef>
                <a:spcPts val="1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bg1"/>
                </a:solidFill>
                <a:effectLst/>
                <a:uLnTx/>
                <a:uFillTx/>
                <a:latin typeface="Arial"/>
                <a:ea typeface="+mj-ea"/>
                <a:cs typeface="+mj-cs"/>
              </a:rPr>
              <a:t>What products does the LTA offer?</a:t>
            </a:r>
          </a:p>
          <a:p>
            <a:pPr marL="342900" marR="0" lvl="0" indent="-342900" algn="l" defTabSz="801821" rtl="0" eaLnBrk="1" fontAlgn="auto" latinLnBrk="0" hangingPunct="1">
              <a:lnSpc>
                <a:spcPts val="2200"/>
              </a:lnSpc>
              <a:spcBef>
                <a:spcPts val="18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chemeClr val="bg1"/>
                </a:solidFill>
                <a:effectLst/>
                <a:uLnTx/>
                <a:uFillTx/>
                <a:latin typeface="Arial"/>
                <a:ea typeface="+mj-ea"/>
                <a:cs typeface="+mj-cs"/>
              </a:rPr>
              <a:t>What are the impacts of the LTA on participants and communities?</a:t>
            </a:r>
          </a:p>
        </p:txBody>
      </p:sp>
      <p:pic>
        <p:nvPicPr>
          <p:cNvPr id="7" name="Picture 6">
            <a:extLst>
              <a:ext uri="{FF2B5EF4-FFF2-40B4-BE49-F238E27FC236}">
                <a16:creationId xmlns:a16="http://schemas.microsoft.com/office/drawing/2014/main" id="{CBE9F113-B944-383D-D11A-54F223E596B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3772" y="1432139"/>
            <a:ext cx="6576425" cy="5502307"/>
          </a:xfrm>
          <a:prstGeom prst="rect">
            <a:avLst/>
          </a:prstGeom>
        </p:spPr>
      </p:pic>
    </p:spTree>
    <p:extLst>
      <p:ext uri="{BB962C8B-B14F-4D97-AF65-F5344CB8AC3E}">
        <p14:creationId xmlns:p14="http://schemas.microsoft.com/office/powerpoint/2010/main" val="1478811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6A6F064-DA19-9587-D2C1-A7EEA70FA13A}"/>
              </a:ext>
            </a:extLst>
          </p:cNvPr>
          <p:cNvSpPr txBox="1">
            <a:spLocks/>
          </p:cNvSpPr>
          <p:nvPr/>
        </p:nvSpPr>
        <p:spPr>
          <a:xfrm>
            <a:off x="7559642" y="1423456"/>
            <a:ext cx="7898877"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ts val="3200"/>
              </a:lnSpc>
              <a:spcBef>
                <a:spcPts val="800"/>
              </a:spcBef>
              <a:spcAft>
                <a:spcPts val="0"/>
              </a:spcAft>
              <a:buClrTx/>
              <a:buSzTx/>
              <a:buFontTx/>
              <a:buNone/>
              <a:tabLst/>
              <a:defRPr/>
            </a:pPr>
            <a:r>
              <a:rPr kumimoji="0" lang="en-GB" sz="3200" b="0" i="0" u="none" strike="noStrike" kern="1200" cap="all" spc="0" normalizeH="0" baseline="0" noProof="0" dirty="0">
                <a:ln>
                  <a:noFill/>
                </a:ln>
                <a:solidFill>
                  <a:srgbClr val="FFFFFF"/>
                </a:solidFill>
                <a:effectLst/>
                <a:uLnTx/>
                <a:uFillTx/>
                <a:latin typeface="Oswald"/>
                <a:ea typeface="+mj-ea"/>
                <a:cs typeface="+mj-cs"/>
              </a:rPr>
              <a:t>d1: personal development</a:t>
            </a:r>
            <a:br>
              <a:rPr kumimoji="0" lang="en-GB" sz="3200" b="0" i="0" u="none" strike="noStrike" kern="1200" cap="all" spc="0" normalizeH="0" baseline="0" noProof="0" dirty="0">
                <a:ln>
                  <a:noFill/>
                </a:ln>
                <a:solidFill>
                  <a:prstClr val="black"/>
                </a:solidFill>
                <a:effectLst/>
                <a:uLnTx/>
                <a:uFillTx/>
                <a:latin typeface="Oswald"/>
                <a:ea typeface="+mj-ea"/>
                <a:cs typeface="+mj-cs"/>
              </a:rPr>
            </a:br>
            <a:r>
              <a:rPr kumimoji="0" lang="en-GB" sz="3200" b="0" i="0" u="none" strike="noStrike" kern="1200" cap="all" spc="0" normalizeH="0" baseline="0" noProof="0" dirty="0">
                <a:ln>
                  <a:solidFill>
                    <a:srgbClr val="FFFFFF"/>
                  </a:solidFill>
                </a:ln>
                <a:noFill/>
                <a:effectLst/>
                <a:uLnTx/>
                <a:uFillTx/>
                <a:latin typeface="Oswald"/>
                <a:ea typeface="+mj-ea"/>
                <a:cs typeface="+mj-cs"/>
              </a:rPr>
              <a:t>through review</a:t>
            </a:r>
          </a:p>
        </p:txBody>
      </p:sp>
      <p:sp>
        <p:nvSpPr>
          <p:cNvPr id="4" name="Title 3">
            <a:extLst>
              <a:ext uri="{FF2B5EF4-FFF2-40B4-BE49-F238E27FC236}">
                <a16:creationId xmlns:a16="http://schemas.microsoft.com/office/drawing/2014/main" id="{7BE9A691-801D-E20D-8AE4-E9F2F551B933}"/>
              </a:ext>
            </a:extLst>
          </p:cNvPr>
          <p:cNvSpPr txBox="1">
            <a:spLocks/>
          </p:cNvSpPr>
          <p:nvPr/>
        </p:nvSpPr>
        <p:spPr>
          <a:xfrm>
            <a:off x="7559642" y="2763478"/>
            <a:ext cx="5182322" cy="2908489"/>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800"/>
              </a:spcBef>
            </a:pPr>
            <a:r>
              <a:rPr lang="en-GB" sz="2400" b="1" dirty="0">
                <a:solidFill>
                  <a:schemeClr val="accent2"/>
                </a:solidFill>
              </a:rPr>
              <a:t>Professional development:</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Development plan </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Activities available for development</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Various levels of LTA courses</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Mentor development</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Self-reflection</a:t>
            </a:r>
          </a:p>
        </p:txBody>
      </p:sp>
      <p:pic>
        <p:nvPicPr>
          <p:cNvPr id="2" name="Picture 1">
            <a:extLst>
              <a:ext uri="{FF2B5EF4-FFF2-40B4-BE49-F238E27FC236}">
                <a16:creationId xmlns:a16="http://schemas.microsoft.com/office/drawing/2014/main" id="{D7B8A30C-59B5-B5E7-147D-1CC3BABD1BA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30000" y="629139"/>
            <a:ext cx="6287635" cy="6299716"/>
          </a:xfrm>
          <a:prstGeom prst="rect">
            <a:avLst/>
          </a:prstGeom>
        </p:spPr>
      </p:pic>
    </p:spTree>
    <p:extLst>
      <p:ext uri="{BB962C8B-B14F-4D97-AF65-F5344CB8AC3E}">
        <p14:creationId xmlns:p14="http://schemas.microsoft.com/office/powerpoint/2010/main" val="387853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2789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CD017DAF-D4A2-7355-5EAD-97E5372EB090}"/>
              </a:ext>
            </a:extLst>
          </p:cNvPr>
          <p:cNvSpPr txBox="1">
            <a:spLocks/>
          </p:cNvSpPr>
          <p:nvPr/>
        </p:nvSpPr>
        <p:spPr>
          <a:xfrm>
            <a:off x="643773" y="630821"/>
            <a:ext cx="5365141" cy="410369"/>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ts val="3200"/>
              </a:lnSpc>
              <a:spcBef>
                <a:spcPts val="800"/>
              </a:spcBef>
              <a:spcAft>
                <a:spcPts val="0"/>
              </a:spcAft>
              <a:buClrTx/>
              <a:buSzTx/>
              <a:buFontTx/>
              <a:buNone/>
              <a:tabLst/>
              <a:defRPr/>
            </a:pPr>
            <a:r>
              <a:rPr kumimoji="0" lang="en-GB" sz="3200" b="0" i="0" u="none" strike="noStrike" kern="1200" cap="all" spc="0" normalizeH="0" baseline="0" noProof="0" dirty="0">
                <a:ln>
                  <a:noFill/>
                </a:ln>
                <a:solidFill>
                  <a:schemeClr val="bg1"/>
                </a:solidFill>
                <a:effectLst/>
                <a:uLnTx/>
                <a:uFillTx/>
                <a:latin typeface="Oswald"/>
                <a:ea typeface="+mj-ea"/>
                <a:cs typeface="+mj-cs"/>
              </a:rPr>
              <a:t>A2: assistant </a:t>
            </a:r>
            <a:r>
              <a:rPr kumimoji="0" lang="en-GB" sz="3200" b="0" i="0" u="none" strike="noStrike" kern="1200" cap="all" spc="0" normalizeH="0" baseline="0" noProof="0" dirty="0">
                <a:ln>
                  <a:solidFill>
                    <a:schemeClr val="bg1"/>
                  </a:solidFill>
                </a:ln>
                <a:noFill/>
                <a:effectLst/>
                <a:uLnTx/>
                <a:uFillTx/>
                <a:latin typeface="Oswald"/>
                <a:ea typeface="+mj-ea"/>
                <a:cs typeface="+mj-cs"/>
              </a:rPr>
              <a:t>coaching roles</a:t>
            </a:r>
          </a:p>
        </p:txBody>
      </p:sp>
      <p:pic>
        <p:nvPicPr>
          <p:cNvPr id="7" name="Picture 6">
            <a:extLst>
              <a:ext uri="{FF2B5EF4-FFF2-40B4-BE49-F238E27FC236}">
                <a16:creationId xmlns:a16="http://schemas.microsoft.com/office/drawing/2014/main" id="{CBE9F113-B944-383D-D11A-54F223E596B1}"/>
              </a:ext>
            </a:extLst>
          </p:cNvPr>
          <p:cNvPicPr>
            <a:picLocks noChangeAspect="1"/>
          </p:cNvPicPr>
          <p:nvPr/>
        </p:nvPicPr>
        <p:blipFill rotWithShape="1">
          <a:blip r:embed="rId2">
            <a:extLst>
              <a:ext uri="{28A0092B-C50C-407E-A947-70E740481C1C}">
                <a14:useLocalDpi xmlns:a14="http://schemas.microsoft.com/office/drawing/2010/main" val="0"/>
              </a:ext>
            </a:extLst>
          </a:blip>
          <a:srcRect t="-146"/>
          <a:stretch/>
        </p:blipFill>
        <p:spPr>
          <a:xfrm>
            <a:off x="7647709" y="630821"/>
            <a:ext cx="5148294" cy="6303625"/>
          </a:xfrm>
          <a:prstGeom prst="rect">
            <a:avLst/>
          </a:prstGeom>
        </p:spPr>
      </p:pic>
      <p:sp>
        <p:nvSpPr>
          <p:cNvPr id="6" name="Title 3">
            <a:extLst>
              <a:ext uri="{FF2B5EF4-FFF2-40B4-BE49-F238E27FC236}">
                <a16:creationId xmlns:a16="http://schemas.microsoft.com/office/drawing/2014/main" id="{1A733ACA-B492-8B9C-B0A4-CED5902FDA05}"/>
              </a:ext>
            </a:extLst>
          </p:cNvPr>
          <p:cNvSpPr txBox="1">
            <a:spLocks/>
          </p:cNvSpPr>
          <p:nvPr/>
        </p:nvSpPr>
        <p:spPr>
          <a:xfrm>
            <a:off x="643771" y="2223504"/>
            <a:ext cx="6197604" cy="3447098"/>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ct val="100000"/>
              </a:lnSpc>
              <a:spcBef>
                <a:spcPts val="1800"/>
              </a:spcBef>
              <a:spcAft>
                <a:spcPts val="0"/>
              </a:spcAft>
              <a:buClrTx/>
              <a:buSzTx/>
              <a:buFontTx/>
              <a:buNone/>
              <a:tabLst/>
              <a:defRPr/>
            </a:pPr>
            <a:r>
              <a:rPr kumimoji="0" lang="en-GB" sz="2200" b="0" i="0" u="none" strike="noStrike" kern="1200" cap="all" spc="0" normalizeH="0" baseline="0" noProof="0" dirty="0">
                <a:ln>
                  <a:noFill/>
                </a:ln>
                <a:solidFill>
                  <a:schemeClr val="accent3"/>
                </a:solidFill>
                <a:effectLst/>
                <a:uLnTx/>
                <a:uFillTx/>
                <a:latin typeface="Oswald"/>
                <a:ea typeface="+mj-ea"/>
                <a:cs typeface="+mj-cs"/>
              </a:rPr>
              <a:t>The role of an assistant tennis coach </a:t>
            </a:r>
            <a:br>
              <a:rPr kumimoji="0" lang="en-GB" sz="2200" b="0" i="0" u="none" strike="noStrike" kern="1200" cap="all" spc="0" normalizeH="0" baseline="0" noProof="0" dirty="0">
                <a:ln>
                  <a:noFill/>
                </a:ln>
                <a:solidFill>
                  <a:schemeClr val="accent2"/>
                </a:solidFill>
                <a:effectLst/>
                <a:uLnTx/>
                <a:uFillTx/>
                <a:latin typeface="Oswald"/>
                <a:ea typeface="+mj-ea"/>
                <a:cs typeface="+mj-cs"/>
              </a:rPr>
            </a:br>
            <a:r>
              <a:rPr kumimoji="0" lang="en-GB" sz="1600" b="1" i="0" u="none" strike="noStrike" kern="1200" cap="none" spc="0" normalizeH="0" baseline="0" noProof="0" dirty="0">
                <a:ln>
                  <a:noFill/>
                </a:ln>
                <a:solidFill>
                  <a:srgbClr val="16316F"/>
                </a:solidFill>
                <a:effectLst/>
                <a:uLnTx/>
                <a:uFillTx/>
                <a:latin typeface="Arial"/>
                <a:ea typeface="+mj-ea"/>
                <a:cs typeface="+mj-cs"/>
              </a:rPr>
              <a:t>Can you provide tennis examples to explain the following roles: </a:t>
            </a:r>
          </a:p>
          <a:p>
            <a:pPr marL="285750" marR="0" lvl="0" indent="-285750" algn="l" defTabSz="801821"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6316F"/>
                </a:solidFill>
                <a:effectLst/>
                <a:uLnTx/>
                <a:uFillTx/>
                <a:latin typeface="Arial"/>
                <a:ea typeface="+mj-ea"/>
                <a:cs typeface="+mj-cs"/>
              </a:rPr>
              <a:t>Personal responsibilities and contribution</a:t>
            </a:r>
          </a:p>
          <a:p>
            <a:pPr marL="285750" marR="0" lvl="0" indent="-285750" algn="l" defTabSz="801821"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6316F"/>
                </a:solidFill>
                <a:effectLst/>
                <a:uLnTx/>
                <a:uFillTx/>
                <a:latin typeface="Arial"/>
                <a:ea typeface="+mj-ea"/>
                <a:cs typeface="+mj-cs"/>
              </a:rPr>
              <a:t>Part of a wider coaching team</a:t>
            </a:r>
          </a:p>
          <a:p>
            <a:pPr marL="285750" marR="0" lvl="0" indent="-285750" algn="l" defTabSz="801821"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6316F"/>
                </a:solidFill>
                <a:effectLst/>
                <a:uLnTx/>
                <a:uFillTx/>
                <a:latin typeface="Arial"/>
                <a:ea typeface="+mj-ea"/>
                <a:cs typeface="+mj-cs"/>
              </a:rPr>
              <a:t>Codes of conduct</a:t>
            </a:r>
          </a:p>
          <a:p>
            <a:pPr marL="285750" marR="0" lvl="0" indent="-285750" algn="l" defTabSz="801821"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6316F"/>
                </a:solidFill>
                <a:effectLst/>
                <a:uLnTx/>
                <a:uFillTx/>
                <a:latin typeface="Arial"/>
                <a:ea typeface="+mj-ea"/>
                <a:cs typeface="+mj-cs"/>
              </a:rPr>
              <a:t>Personal goals and motivation</a:t>
            </a:r>
          </a:p>
          <a:p>
            <a:pPr marL="285750" marR="0" lvl="0" indent="-285750" algn="l" defTabSz="801821"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6316F"/>
                </a:solidFill>
                <a:effectLst/>
                <a:uLnTx/>
                <a:uFillTx/>
                <a:latin typeface="Arial"/>
                <a:ea typeface="+mj-ea"/>
                <a:cs typeface="+mj-cs"/>
              </a:rPr>
              <a:t>Supervision</a:t>
            </a:r>
          </a:p>
          <a:p>
            <a:pPr marL="285750" marR="0" lvl="0" indent="-285750" algn="l" defTabSz="801821"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16316F"/>
                </a:solidFill>
                <a:effectLst/>
                <a:uLnTx/>
                <a:uFillTx/>
                <a:latin typeface="Arial"/>
                <a:ea typeface="+mj-ea"/>
                <a:cs typeface="+mj-cs"/>
              </a:rPr>
              <a:t>Lines of reporting and recording information</a:t>
            </a:r>
          </a:p>
        </p:txBody>
      </p:sp>
      <p:graphicFrame>
        <p:nvGraphicFramePr>
          <p:cNvPr id="5" name="Table 5">
            <a:extLst>
              <a:ext uri="{FF2B5EF4-FFF2-40B4-BE49-F238E27FC236}">
                <a16:creationId xmlns:a16="http://schemas.microsoft.com/office/drawing/2014/main" id="{8E53F2A6-82C3-3815-6915-949EABE03D90}"/>
              </a:ext>
            </a:extLst>
          </p:cNvPr>
          <p:cNvGraphicFramePr>
            <a:graphicFrameLocks noGrp="1"/>
          </p:cNvGraphicFramePr>
          <p:nvPr>
            <p:extLst>
              <p:ext uri="{D42A27DB-BD31-4B8C-83A1-F6EECF244321}">
                <p14:modId xmlns:p14="http://schemas.microsoft.com/office/powerpoint/2010/main" val="1014021576"/>
              </p:ext>
            </p:extLst>
          </p:nvPr>
        </p:nvGraphicFramePr>
        <p:xfrm>
          <a:off x="643770" y="6127536"/>
          <a:ext cx="5228716" cy="836640"/>
        </p:xfrm>
        <a:graphic>
          <a:graphicData uri="http://schemas.openxmlformats.org/drawingml/2006/table">
            <a:tbl>
              <a:tblPr firstRow="1" bandRow="1">
                <a:tableStyleId>{5C22544A-7EE6-4342-B048-85BDC9FD1C3A}</a:tableStyleId>
              </a:tblPr>
              <a:tblGrid>
                <a:gridCol w="4508716">
                  <a:extLst>
                    <a:ext uri="{9D8B030D-6E8A-4147-A177-3AD203B41FA5}">
                      <a16:colId xmlns:a16="http://schemas.microsoft.com/office/drawing/2014/main" val="4161015764"/>
                    </a:ext>
                  </a:extLst>
                </a:gridCol>
                <a:gridCol w="720000">
                  <a:extLst>
                    <a:ext uri="{9D8B030D-6E8A-4147-A177-3AD203B41FA5}">
                      <a16:colId xmlns:a16="http://schemas.microsoft.com/office/drawing/2014/main" val="2603615810"/>
                    </a:ext>
                  </a:extLst>
                </a:gridCol>
              </a:tblGrid>
              <a:tr h="809614">
                <a:tc>
                  <a:txBody>
                    <a:bodyPr/>
                    <a:lstStyle/>
                    <a:p>
                      <a:r>
                        <a:rPr lang="en-GB" sz="1600" b="0" cap="none" dirty="0">
                          <a:solidFill>
                            <a:schemeClr val="bg1"/>
                          </a:solidFill>
                          <a:latin typeface="+mn-lt"/>
                        </a:rPr>
                        <a:t>What impact can an assistant coach have on the participants experience?</a:t>
                      </a: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Oswald"/>
                          <a:ea typeface="+mn-ea"/>
                          <a:cs typeface="+mn-cs"/>
                        </a:rPr>
                        <a:t>?</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14950256"/>
                  </a:ext>
                </a:extLst>
              </a:tr>
            </a:tbl>
          </a:graphicData>
        </a:graphic>
      </p:graphicFrame>
    </p:spTree>
    <p:extLst>
      <p:ext uri="{BB962C8B-B14F-4D97-AF65-F5344CB8AC3E}">
        <p14:creationId xmlns:p14="http://schemas.microsoft.com/office/powerpoint/2010/main" val="2531618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CD017DAF-D4A2-7355-5EAD-97E5372EB090}"/>
              </a:ext>
            </a:extLst>
          </p:cNvPr>
          <p:cNvSpPr txBox="1">
            <a:spLocks/>
          </p:cNvSpPr>
          <p:nvPr/>
        </p:nvSpPr>
        <p:spPr>
          <a:xfrm>
            <a:off x="643773" y="1158157"/>
            <a:ext cx="536514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ts val="3200"/>
              </a:lnSpc>
              <a:spcBef>
                <a:spcPts val="800"/>
              </a:spcBef>
              <a:spcAft>
                <a:spcPts val="0"/>
              </a:spcAft>
              <a:buClrTx/>
              <a:buSzTx/>
              <a:buFontTx/>
              <a:buNone/>
              <a:tabLst/>
              <a:defRPr/>
            </a:pPr>
            <a:r>
              <a:rPr kumimoji="0" lang="en-GB" sz="3200" b="0" i="0" u="none" strike="noStrike" kern="1200" cap="all" spc="0" normalizeH="0" baseline="0" noProof="0" dirty="0">
                <a:ln>
                  <a:noFill/>
                </a:ln>
                <a:solidFill>
                  <a:schemeClr val="accent3"/>
                </a:solidFill>
                <a:effectLst/>
                <a:uLnTx/>
                <a:uFillTx/>
                <a:latin typeface="Oswald"/>
                <a:ea typeface="+mj-ea"/>
                <a:cs typeface="+mj-cs"/>
              </a:rPr>
              <a:t>A1: assistant coaching </a:t>
            </a:r>
            <a:r>
              <a:rPr kumimoji="0" lang="en-GB" sz="3200" b="0" i="0" u="none" strike="noStrike" kern="1200" cap="all" spc="0" normalizeH="0" baseline="0" noProof="0" dirty="0">
                <a:ln>
                  <a:solidFill>
                    <a:schemeClr val="accent3"/>
                  </a:solidFill>
                </a:ln>
                <a:noFill/>
                <a:effectLst/>
                <a:uLnTx/>
                <a:uFillTx/>
                <a:latin typeface="Oswald"/>
                <a:ea typeface="+mj-ea"/>
                <a:cs typeface="+mj-cs"/>
              </a:rPr>
              <a:t>responsibilities</a:t>
            </a:r>
          </a:p>
        </p:txBody>
      </p:sp>
      <p:pic>
        <p:nvPicPr>
          <p:cNvPr id="7" name="Picture 6">
            <a:extLst>
              <a:ext uri="{FF2B5EF4-FFF2-40B4-BE49-F238E27FC236}">
                <a16:creationId xmlns:a16="http://schemas.microsoft.com/office/drawing/2014/main" id="{CBE9F113-B944-383D-D11A-54F223E596B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108599" y="630821"/>
            <a:ext cx="4687404" cy="6303625"/>
          </a:xfrm>
          <a:prstGeom prst="rect">
            <a:avLst/>
          </a:prstGeom>
        </p:spPr>
      </p:pic>
      <p:sp>
        <p:nvSpPr>
          <p:cNvPr id="6" name="Title 3">
            <a:extLst>
              <a:ext uri="{FF2B5EF4-FFF2-40B4-BE49-F238E27FC236}">
                <a16:creationId xmlns:a16="http://schemas.microsoft.com/office/drawing/2014/main" id="{1A733ACA-B492-8B9C-B0A4-CED5902FDA05}"/>
              </a:ext>
            </a:extLst>
          </p:cNvPr>
          <p:cNvSpPr txBox="1">
            <a:spLocks/>
          </p:cNvSpPr>
          <p:nvPr/>
        </p:nvSpPr>
        <p:spPr>
          <a:xfrm>
            <a:off x="643771" y="2313140"/>
            <a:ext cx="6712993" cy="492443"/>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ct val="100000"/>
              </a:lnSpc>
              <a:spcBef>
                <a:spcPts val="1800"/>
              </a:spcBef>
            </a:pPr>
            <a:r>
              <a:rPr lang="en-GB" sz="1600" b="1" cap="none" dirty="0">
                <a:solidFill>
                  <a:srgbClr val="16316F"/>
                </a:solidFill>
                <a:latin typeface="Arial"/>
              </a:rPr>
              <a:t>As part of a coaching team an assistant coach has responsibilities  which impact on participants and the community.</a:t>
            </a:r>
            <a:endParaRPr kumimoji="0" lang="en-GB" sz="1600" b="0" i="0" u="none" strike="noStrike" kern="1200" cap="none" spc="0" normalizeH="0" baseline="0" noProof="0" dirty="0">
              <a:ln>
                <a:noFill/>
              </a:ln>
              <a:solidFill>
                <a:srgbClr val="16316F"/>
              </a:solidFill>
              <a:effectLst/>
              <a:uLnTx/>
              <a:uFillTx/>
              <a:latin typeface="Arial"/>
              <a:ea typeface="+mj-ea"/>
              <a:cs typeface="+mj-cs"/>
            </a:endParaRPr>
          </a:p>
        </p:txBody>
      </p:sp>
      <p:sp>
        <p:nvSpPr>
          <p:cNvPr id="8" name="Title 3">
            <a:extLst>
              <a:ext uri="{FF2B5EF4-FFF2-40B4-BE49-F238E27FC236}">
                <a16:creationId xmlns:a16="http://schemas.microsoft.com/office/drawing/2014/main" id="{75604E93-C9F2-56CA-3CD7-B0C26ED6C2FF}"/>
              </a:ext>
            </a:extLst>
          </p:cNvPr>
          <p:cNvSpPr txBox="1">
            <a:spLocks/>
          </p:cNvSpPr>
          <p:nvPr/>
        </p:nvSpPr>
        <p:spPr>
          <a:xfrm>
            <a:off x="643771" y="3162383"/>
            <a:ext cx="2889138" cy="2154436"/>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ct val="100000"/>
              </a:lnSpc>
              <a:spcBef>
                <a:spcPts val="1800"/>
              </a:spcBef>
            </a:pPr>
            <a:r>
              <a:rPr lang="en-GB" sz="1600" b="1" cap="none" dirty="0">
                <a:latin typeface="Arial"/>
              </a:rPr>
              <a:t>Customer service standards:</a:t>
            </a:r>
          </a:p>
          <a:p>
            <a:pPr marL="285750" lvl="0" indent="-285750">
              <a:lnSpc>
                <a:spcPct val="100000"/>
              </a:lnSpc>
              <a:spcBef>
                <a:spcPts val="1800"/>
              </a:spcBef>
              <a:buFont typeface="Arial" panose="020B0604020202020204" pitchFamily="34" charset="0"/>
              <a:buChar char="•"/>
            </a:pPr>
            <a:r>
              <a:rPr lang="en-GB" sz="1600" cap="none" dirty="0">
                <a:solidFill>
                  <a:srgbClr val="16316F"/>
                </a:solidFill>
                <a:latin typeface="Arial"/>
              </a:rPr>
              <a:t>Professional presentation</a:t>
            </a:r>
          </a:p>
          <a:p>
            <a:pPr marL="285750" lvl="0" indent="-285750">
              <a:lnSpc>
                <a:spcPct val="100000"/>
              </a:lnSpc>
              <a:spcBef>
                <a:spcPts val="1800"/>
              </a:spcBef>
              <a:buFont typeface="Arial" panose="020B0604020202020204" pitchFamily="34" charset="0"/>
              <a:buChar char="•"/>
            </a:pPr>
            <a:r>
              <a:rPr lang="en-GB" sz="1600" cap="none" dirty="0">
                <a:solidFill>
                  <a:srgbClr val="16316F"/>
                </a:solidFill>
                <a:latin typeface="Arial"/>
              </a:rPr>
              <a:t>Being approachable</a:t>
            </a:r>
          </a:p>
          <a:p>
            <a:pPr marL="285750" lvl="0" indent="-285750">
              <a:lnSpc>
                <a:spcPct val="100000"/>
              </a:lnSpc>
              <a:spcBef>
                <a:spcPts val="1800"/>
              </a:spcBef>
              <a:buFont typeface="Arial" panose="020B0604020202020204" pitchFamily="34" charset="0"/>
              <a:buChar char="•"/>
            </a:pPr>
            <a:r>
              <a:rPr lang="en-GB" sz="1600" cap="none" dirty="0">
                <a:solidFill>
                  <a:srgbClr val="16316F"/>
                </a:solidFill>
                <a:latin typeface="Arial"/>
              </a:rPr>
              <a:t>Participant engagement</a:t>
            </a:r>
          </a:p>
          <a:p>
            <a:pPr marL="285750" lvl="0" indent="-285750">
              <a:lnSpc>
                <a:spcPct val="100000"/>
              </a:lnSpc>
              <a:spcBef>
                <a:spcPts val="1800"/>
              </a:spcBef>
              <a:buFont typeface="Arial" panose="020B0604020202020204" pitchFamily="34" charset="0"/>
              <a:buChar char="•"/>
            </a:pPr>
            <a:r>
              <a:rPr lang="en-GB" sz="1600" cap="none" dirty="0">
                <a:solidFill>
                  <a:srgbClr val="16316F"/>
                </a:solidFill>
                <a:latin typeface="Arial"/>
              </a:rPr>
              <a:t>Participant retention</a:t>
            </a:r>
          </a:p>
        </p:txBody>
      </p:sp>
      <p:sp>
        <p:nvSpPr>
          <p:cNvPr id="9" name="Title 3">
            <a:extLst>
              <a:ext uri="{FF2B5EF4-FFF2-40B4-BE49-F238E27FC236}">
                <a16:creationId xmlns:a16="http://schemas.microsoft.com/office/drawing/2014/main" id="{97D73865-0F7B-F3DC-7ECC-F4B68A739E8A}"/>
              </a:ext>
            </a:extLst>
          </p:cNvPr>
          <p:cNvSpPr txBox="1">
            <a:spLocks/>
          </p:cNvSpPr>
          <p:nvPr/>
        </p:nvSpPr>
        <p:spPr>
          <a:xfrm>
            <a:off x="4376185" y="3162383"/>
            <a:ext cx="2889138" cy="2400657"/>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ct val="100000"/>
              </a:lnSpc>
              <a:spcBef>
                <a:spcPts val="1800"/>
              </a:spcBef>
            </a:pPr>
            <a:r>
              <a:rPr lang="en-GB" sz="1600" b="1" cap="none" dirty="0">
                <a:latin typeface="Arial"/>
              </a:rPr>
              <a:t>Knowledge of participants:</a:t>
            </a:r>
          </a:p>
          <a:p>
            <a:pPr marL="285750" lvl="0" indent="-285750">
              <a:lnSpc>
                <a:spcPct val="100000"/>
              </a:lnSpc>
              <a:spcBef>
                <a:spcPts val="1800"/>
              </a:spcBef>
              <a:buFont typeface="Arial" panose="020B0604020202020204" pitchFamily="34" charset="0"/>
              <a:buChar char="•"/>
            </a:pPr>
            <a:r>
              <a:rPr lang="en-GB" sz="1600" cap="none" dirty="0">
                <a:solidFill>
                  <a:srgbClr val="16316F"/>
                </a:solidFill>
                <a:latin typeface="Arial"/>
              </a:rPr>
              <a:t>Motivation</a:t>
            </a:r>
          </a:p>
          <a:p>
            <a:pPr marL="285750" lvl="0" indent="-285750">
              <a:lnSpc>
                <a:spcPct val="100000"/>
              </a:lnSpc>
              <a:spcBef>
                <a:spcPts val="1800"/>
              </a:spcBef>
              <a:buFont typeface="Arial" panose="020B0604020202020204" pitchFamily="34" charset="0"/>
              <a:buChar char="•"/>
            </a:pPr>
            <a:r>
              <a:rPr lang="en-GB" sz="1600" cap="none" dirty="0">
                <a:solidFill>
                  <a:srgbClr val="16316F"/>
                </a:solidFill>
                <a:latin typeface="Arial"/>
              </a:rPr>
              <a:t>Personal background</a:t>
            </a:r>
          </a:p>
          <a:p>
            <a:pPr marL="285750" lvl="0" indent="-285750">
              <a:lnSpc>
                <a:spcPct val="100000"/>
              </a:lnSpc>
              <a:spcBef>
                <a:spcPts val="1800"/>
              </a:spcBef>
              <a:buFont typeface="Arial" panose="020B0604020202020204" pitchFamily="34" charset="0"/>
              <a:buChar char="•"/>
            </a:pPr>
            <a:r>
              <a:rPr lang="en-GB" sz="1600" cap="none" dirty="0">
                <a:solidFill>
                  <a:srgbClr val="16316F"/>
                </a:solidFill>
                <a:latin typeface="Arial"/>
              </a:rPr>
              <a:t>Health background (medical, physical and mental)</a:t>
            </a:r>
          </a:p>
          <a:p>
            <a:pPr marL="285750" lvl="0" indent="-285750">
              <a:lnSpc>
                <a:spcPct val="100000"/>
              </a:lnSpc>
              <a:spcBef>
                <a:spcPts val="1800"/>
              </a:spcBef>
              <a:buFont typeface="Arial" panose="020B0604020202020204" pitchFamily="34" charset="0"/>
              <a:buChar char="•"/>
            </a:pPr>
            <a:r>
              <a:rPr lang="en-GB" sz="1600" cap="none" dirty="0">
                <a:solidFill>
                  <a:srgbClr val="16316F"/>
                </a:solidFill>
                <a:latin typeface="Arial"/>
              </a:rPr>
              <a:t>Participant expectations</a:t>
            </a:r>
          </a:p>
        </p:txBody>
      </p:sp>
    </p:spTree>
    <p:extLst>
      <p:ext uri="{BB962C8B-B14F-4D97-AF65-F5344CB8AC3E}">
        <p14:creationId xmlns:p14="http://schemas.microsoft.com/office/powerpoint/2010/main" val="1407957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571B633-9509-2380-8D29-A8D53B38541C}"/>
              </a:ext>
            </a:extLst>
          </p:cNvPr>
          <p:cNvSpPr txBox="1">
            <a:spLocks/>
          </p:cNvSpPr>
          <p:nvPr/>
        </p:nvSpPr>
        <p:spPr>
          <a:xfrm>
            <a:off x="643773" y="630821"/>
            <a:ext cx="5365141" cy="410369"/>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ts val="3200"/>
              </a:lnSpc>
              <a:spcBef>
                <a:spcPts val="800"/>
              </a:spcBef>
              <a:spcAft>
                <a:spcPts val="0"/>
              </a:spcAft>
              <a:buClrTx/>
              <a:buSzTx/>
              <a:buFontTx/>
              <a:buNone/>
              <a:tabLst/>
              <a:defRPr/>
            </a:pPr>
            <a:r>
              <a:rPr kumimoji="0" lang="en-GB" sz="3200" b="0" i="0" u="none" strike="noStrike" kern="1200" cap="all" spc="0" normalizeH="0" baseline="0" noProof="0" dirty="0">
                <a:ln>
                  <a:noFill/>
                </a:ln>
                <a:solidFill>
                  <a:schemeClr val="bg1"/>
                </a:solidFill>
                <a:effectLst/>
                <a:uLnTx/>
                <a:uFillTx/>
                <a:latin typeface="Oswald"/>
                <a:ea typeface="+mj-ea"/>
                <a:cs typeface="+mj-cs"/>
              </a:rPr>
              <a:t>lta assistant coaches</a:t>
            </a:r>
            <a:endParaRPr kumimoji="0" lang="en-GB" sz="3200" b="0" i="0" u="none" strike="noStrike" kern="1200" cap="all" spc="0" normalizeH="0" baseline="0" noProof="0" dirty="0">
              <a:ln>
                <a:solidFill>
                  <a:srgbClr val="FFFFFF"/>
                </a:solidFill>
              </a:ln>
              <a:solidFill>
                <a:schemeClr val="bg1"/>
              </a:solidFill>
              <a:effectLst/>
              <a:uLnTx/>
              <a:uFillTx/>
              <a:latin typeface="Oswald"/>
              <a:ea typeface="+mj-ea"/>
              <a:cs typeface="+mj-cs"/>
            </a:endParaRPr>
          </a:p>
        </p:txBody>
      </p:sp>
      <p:grpSp>
        <p:nvGrpSpPr>
          <p:cNvPr id="19" name="Group 18">
            <a:extLst>
              <a:ext uri="{FF2B5EF4-FFF2-40B4-BE49-F238E27FC236}">
                <a16:creationId xmlns:a16="http://schemas.microsoft.com/office/drawing/2014/main" id="{F19473C2-2112-A562-7FBA-F758E4A61E41}"/>
              </a:ext>
            </a:extLst>
          </p:cNvPr>
          <p:cNvGrpSpPr/>
          <p:nvPr/>
        </p:nvGrpSpPr>
        <p:grpSpPr>
          <a:xfrm>
            <a:off x="577098" y="1939604"/>
            <a:ext cx="5927015" cy="4253046"/>
            <a:chOff x="534553" y="1782286"/>
            <a:chExt cx="5927015" cy="4253046"/>
          </a:xfrm>
        </p:grpSpPr>
        <p:sp>
          <p:nvSpPr>
            <p:cNvPr id="10" name="Title 3">
              <a:extLst>
                <a:ext uri="{FF2B5EF4-FFF2-40B4-BE49-F238E27FC236}">
                  <a16:creationId xmlns:a16="http://schemas.microsoft.com/office/drawing/2014/main" id="{4B99D2F6-9B6A-658F-E842-86DDBC1D990A}"/>
                </a:ext>
              </a:extLst>
            </p:cNvPr>
            <p:cNvSpPr txBox="1">
              <a:spLocks/>
            </p:cNvSpPr>
            <p:nvPr/>
          </p:nvSpPr>
          <p:spPr>
            <a:xfrm>
              <a:off x="534553" y="1782286"/>
              <a:ext cx="4574271" cy="1384995"/>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800"/>
                </a:spcBef>
              </a:pPr>
              <a:r>
                <a:rPr lang="en-GB" sz="9000" dirty="0">
                  <a:solidFill>
                    <a:schemeClr val="bg1"/>
                  </a:solidFill>
                </a:rPr>
                <a:t>tennis</a:t>
              </a:r>
            </a:p>
          </p:txBody>
        </p:sp>
        <p:sp>
          <p:nvSpPr>
            <p:cNvPr id="11" name="Title 3">
              <a:extLst>
                <a:ext uri="{FF2B5EF4-FFF2-40B4-BE49-F238E27FC236}">
                  <a16:creationId xmlns:a16="http://schemas.microsoft.com/office/drawing/2014/main" id="{5077F534-8CA5-42D9-C0EC-1FABAFDE5481}"/>
                </a:ext>
              </a:extLst>
            </p:cNvPr>
            <p:cNvSpPr txBox="1">
              <a:spLocks/>
            </p:cNvSpPr>
            <p:nvPr/>
          </p:nvSpPr>
          <p:spPr>
            <a:xfrm>
              <a:off x="534553" y="2814299"/>
              <a:ext cx="5546966" cy="1692771"/>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800"/>
                </a:spcBef>
              </a:pPr>
              <a:r>
                <a:rPr lang="en-GB" sz="11000" dirty="0">
                  <a:ln>
                    <a:solidFill>
                      <a:schemeClr val="bg1"/>
                    </a:solidFill>
                  </a:ln>
                  <a:noFill/>
                </a:rPr>
                <a:t>opened</a:t>
              </a:r>
            </a:p>
          </p:txBody>
        </p:sp>
        <p:sp>
          <p:nvSpPr>
            <p:cNvPr id="14" name="Title 3">
              <a:extLst>
                <a:ext uri="{FF2B5EF4-FFF2-40B4-BE49-F238E27FC236}">
                  <a16:creationId xmlns:a16="http://schemas.microsoft.com/office/drawing/2014/main" id="{41C7675A-32B8-E60B-3D44-F2D8B7A94C46}"/>
                </a:ext>
              </a:extLst>
            </p:cNvPr>
            <p:cNvSpPr txBox="1">
              <a:spLocks/>
            </p:cNvSpPr>
            <p:nvPr/>
          </p:nvSpPr>
          <p:spPr>
            <a:xfrm>
              <a:off x="1887297" y="4034784"/>
              <a:ext cx="4574271" cy="200054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gn="ctr">
                <a:lnSpc>
                  <a:spcPct val="100000"/>
                </a:lnSpc>
                <a:spcBef>
                  <a:spcPts val="800"/>
                </a:spcBef>
              </a:pPr>
              <a:r>
                <a:rPr lang="en-GB" sz="13000" dirty="0">
                  <a:solidFill>
                    <a:schemeClr val="bg1"/>
                  </a:solidFill>
                </a:rPr>
                <a:t>up</a:t>
              </a:r>
            </a:p>
          </p:txBody>
        </p:sp>
      </p:grpSp>
      <p:sp>
        <p:nvSpPr>
          <p:cNvPr id="15" name="Title 3">
            <a:extLst>
              <a:ext uri="{FF2B5EF4-FFF2-40B4-BE49-F238E27FC236}">
                <a16:creationId xmlns:a16="http://schemas.microsoft.com/office/drawing/2014/main" id="{A6A9604B-E24E-FF6B-AFED-AC13A5A00D45}"/>
              </a:ext>
            </a:extLst>
          </p:cNvPr>
          <p:cNvSpPr txBox="1">
            <a:spLocks/>
          </p:cNvSpPr>
          <p:nvPr/>
        </p:nvSpPr>
        <p:spPr>
          <a:xfrm>
            <a:off x="643773" y="1599547"/>
            <a:ext cx="3239115" cy="276999"/>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ct val="100000"/>
              </a:lnSpc>
              <a:spcBef>
                <a:spcPts val="1800"/>
              </a:spcBef>
            </a:pPr>
            <a:r>
              <a:rPr lang="en-GB" sz="1800" b="1" cap="none" dirty="0">
                <a:solidFill>
                  <a:schemeClr val="accent3"/>
                </a:solidFill>
                <a:latin typeface="Arial"/>
              </a:rPr>
              <a:t>The LTA’s vision is:</a:t>
            </a:r>
            <a:endParaRPr kumimoji="0" lang="en-GB" sz="1800" b="1" i="0" u="none" strike="noStrike" kern="1200" cap="none" spc="0" normalizeH="0" baseline="0" noProof="0" dirty="0">
              <a:ln>
                <a:noFill/>
              </a:ln>
              <a:solidFill>
                <a:schemeClr val="accent3"/>
              </a:solidFill>
              <a:effectLst/>
              <a:uLnTx/>
              <a:uFillTx/>
              <a:latin typeface="Arial"/>
              <a:ea typeface="+mj-ea"/>
              <a:cs typeface="+mj-cs"/>
            </a:endParaRPr>
          </a:p>
        </p:txBody>
      </p:sp>
      <p:sp>
        <p:nvSpPr>
          <p:cNvPr id="17" name="Title 3">
            <a:extLst>
              <a:ext uri="{FF2B5EF4-FFF2-40B4-BE49-F238E27FC236}">
                <a16:creationId xmlns:a16="http://schemas.microsoft.com/office/drawing/2014/main" id="{BC7A3FBE-31B3-DC55-0E00-227A8110BB73}"/>
              </a:ext>
            </a:extLst>
          </p:cNvPr>
          <p:cNvSpPr txBox="1">
            <a:spLocks/>
          </p:cNvSpPr>
          <p:nvPr/>
        </p:nvSpPr>
        <p:spPr>
          <a:xfrm>
            <a:off x="7919216" y="1388471"/>
            <a:ext cx="4723358" cy="5355312"/>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ct val="100000"/>
              </a:lnSpc>
              <a:spcBef>
                <a:spcPts val="1800"/>
              </a:spcBef>
            </a:pPr>
            <a:r>
              <a:rPr lang="en-GB" sz="1600" b="1" cap="none" dirty="0">
                <a:solidFill>
                  <a:srgbClr val="16316F"/>
                </a:solidFill>
                <a:latin typeface="Arial"/>
              </a:rPr>
              <a:t>The role of an LTA Assistant Coach is to vital to coaches and programmes to help them attract and retain more people in the game. </a:t>
            </a:r>
          </a:p>
          <a:p>
            <a:pPr marL="285750" lvl="0" indent="-285750">
              <a:lnSpc>
                <a:spcPct val="100000"/>
              </a:lnSpc>
              <a:spcBef>
                <a:spcPts val="1800"/>
              </a:spcBef>
              <a:buFont typeface="Arial" panose="020B0604020202020204" pitchFamily="34" charset="0"/>
              <a:buChar char="•"/>
            </a:pPr>
            <a:r>
              <a:rPr lang="en-GB" sz="1600" b="1" cap="none" dirty="0">
                <a:solidFill>
                  <a:schemeClr val="accent2"/>
                </a:solidFill>
                <a:latin typeface="Arial"/>
              </a:rPr>
              <a:t>The LTA Assistant course </a:t>
            </a:r>
            <a:r>
              <a:rPr lang="en-GB" sz="1600" cap="none" dirty="0">
                <a:solidFill>
                  <a:srgbClr val="16316F"/>
                </a:solidFill>
                <a:latin typeface="Arial"/>
              </a:rPr>
              <a:t>provides the skills and knowledge required to be a valuable member of a coaching team.</a:t>
            </a:r>
          </a:p>
          <a:p>
            <a:pPr marL="285750" lvl="0" indent="-285750">
              <a:lnSpc>
                <a:spcPct val="100000"/>
              </a:lnSpc>
              <a:spcBef>
                <a:spcPts val="1800"/>
              </a:spcBef>
              <a:buFont typeface="Arial" panose="020B0604020202020204" pitchFamily="34" charset="0"/>
              <a:buChar char="•"/>
            </a:pPr>
            <a:r>
              <a:rPr lang="en-GB" sz="1600" b="1" cap="none" dirty="0">
                <a:solidFill>
                  <a:schemeClr val="accent2"/>
                </a:solidFill>
                <a:latin typeface="Arial"/>
              </a:rPr>
              <a:t>Role: </a:t>
            </a:r>
            <a:r>
              <a:rPr lang="en-GB" sz="1600" cap="none" dirty="0">
                <a:solidFill>
                  <a:srgbClr val="16316F"/>
                </a:solidFill>
                <a:latin typeface="Arial"/>
              </a:rPr>
              <a:t>an LTA Assistant is given a position, </a:t>
            </a:r>
            <a:br>
              <a:rPr lang="en-GB" sz="1600" cap="none" dirty="0">
                <a:solidFill>
                  <a:srgbClr val="16316F"/>
                </a:solidFill>
                <a:latin typeface="Arial"/>
              </a:rPr>
            </a:br>
            <a:r>
              <a:rPr lang="en-GB" sz="1600" cap="none" dirty="0">
                <a:solidFill>
                  <a:srgbClr val="16316F"/>
                </a:solidFill>
                <a:latin typeface="Arial"/>
              </a:rPr>
              <a:t>e.g. assistant within a group coaching session. </a:t>
            </a:r>
            <a:br>
              <a:rPr lang="en-GB" sz="1600" cap="none" dirty="0">
                <a:solidFill>
                  <a:srgbClr val="16316F"/>
                </a:solidFill>
                <a:latin typeface="Arial"/>
              </a:rPr>
            </a:br>
            <a:r>
              <a:rPr lang="en-GB" sz="1600" cap="none" dirty="0">
                <a:solidFill>
                  <a:srgbClr val="16316F"/>
                </a:solidFill>
                <a:latin typeface="Arial"/>
              </a:rPr>
              <a:t>They will always be under the supervision of </a:t>
            </a:r>
            <a:br>
              <a:rPr lang="en-GB" sz="1600" cap="none" dirty="0">
                <a:solidFill>
                  <a:srgbClr val="16316F"/>
                </a:solidFill>
                <a:latin typeface="Arial"/>
              </a:rPr>
            </a:br>
            <a:r>
              <a:rPr lang="en-GB" sz="1600" cap="none" dirty="0">
                <a:solidFill>
                  <a:srgbClr val="16316F"/>
                </a:solidFill>
                <a:latin typeface="Arial"/>
              </a:rPr>
              <a:t>a more experienced and higher qualified, </a:t>
            </a:r>
            <a:br>
              <a:rPr lang="en-GB" sz="1600" cap="none" dirty="0">
                <a:solidFill>
                  <a:srgbClr val="16316F"/>
                </a:solidFill>
                <a:latin typeface="Arial"/>
              </a:rPr>
            </a:br>
            <a:r>
              <a:rPr lang="en-GB" sz="1600" cap="none" dirty="0">
                <a:solidFill>
                  <a:srgbClr val="16316F"/>
                </a:solidFill>
                <a:latin typeface="Arial"/>
              </a:rPr>
              <a:t>LTA accredited coach.</a:t>
            </a:r>
          </a:p>
          <a:p>
            <a:pPr marL="285750" lvl="0" indent="-285750">
              <a:lnSpc>
                <a:spcPct val="100000"/>
              </a:lnSpc>
              <a:spcBef>
                <a:spcPts val="1800"/>
              </a:spcBef>
              <a:buFont typeface="Arial" panose="020B0604020202020204" pitchFamily="34" charset="0"/>
              <a:buChar char="•"/>
            </a:pPr>
            <a:r>
              <a:rPr lang="en-GB" sz="1600" b="1" cap="none" dirty="0">
                <a:solidFill>
                  <a:schemeClr val="accent2"/>
                </a:solidFill>
                <a:latin typeface="Arial"/>
              </a:rPr>
              <a:t>Responsibilities: </a:t>
            </a:r>
            <a:r>
              <a:rPr lang="en-GB" sz="1600" cap="none" dirty="0">
                <a:solidFill>
                  <a:srgbClr val="16316F"/>
                </a:solidFill>
                <a:latin typeface="Arial"/>
              </a:rPr>
              <a:t>specific tasks or duties </a:t>
            </a:r>
            <a:br>
              <a:rPr lang="en-GB" sz="1600" cap="none" dirty="0">
                <a:solidFill>
                  <a:srgbClr val="16316F"/>
                </a:solidFill>
                <a:latin typeface="Arial"/>
              </a:rPr>
            </a:br>
            <a:r>
              <a:rPr lang="en-GB" sz="1600" cap="none" dirty="0">
                <a:solidFill>
                  <a:srgbClr val="16316F"/>
                </a:solidFill>
                <a:latin typeface="Arial"/>
              </a:rPr>
              <a:t>carried out as part of the role. </a:t>
            </a:r>
          </a:p>
          <a:p>
            <a:pPr lvl="0">
              <a:lnSpc>
                <a:spcPct val="100000"/>
              </a:lnSpc>
              <a:spcBef>
                <a:spcPts val="1800"/>
              </a:spcBef>
            </a:pPr>
            <a:r>
              <a:rPr lang="en-GB" sz="1600" cap="none" dirty="0">
                <a:solidFill>
                  <a:srgbClr val="16316F"/>
                </a:solidFill>
                <a:latin typeface="Arial"/>
              </a:rPr>
              <a:t>Assistants are crucial in growing British Tennis to inspire and motivate the people they work with. Players will want to come back week after week because of the impact made by the coaching team of which assistants are an integral part. </a:t>
            </a:r>
          </a:p>
        </p:txBody>
      </p:sp>
    </p:spTree>
    <p:extLst>
      <p:ext uri="{BB962C8B-B14F-4D97-AF65-F5344CB8AC3E}">
        <p14:creationId xmlns:p14="http://schemas.microsoft.com/office/powerpoint/2010/main" val="4157311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571B633-9509-2380-8D29-A8D53B38541C}"/>
              </a:ext>
            </a:extLst>
          </p:cNvPr>
          <p:cNvSpPr txBox="1">
            <a:spLocks/>
          </p:cNvSpPr>
          <p:nvPr/>
        </p:nvSpPr>
        <p:spPr>
          <a:xfrm>
            <a:off x="643773" y="630821"/>
            <a:ext cx="10309149"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ts val="3200"/>
              </a:lnSpc>
              <a:spcBef>
                <a:spcPts val="800"/>
              </a:spcBef>
              <a:spcAft>
                <a:spcPts val="0"/>
              </a:spcAft>
              <a:buClrTx/>
              <a:buSzTx/>
              <a:buFontTx/>
              <a:buNone/>
              <a:tabLst/>
              <a:defRPr/>
            </a:pPr>
            <a:r>
              <a:rPr kumimoji="0" lang="en-GB" sz="3200" b="0" i="0" u="none" strike="noStrike" kern="1200" cap="all" spc="0" normalizeH="0" baseline="0" noProof="0" dirty="0">
                <a:ln>
                  <a:noFill/>
                </a:ln>
                <a:solidFill>
                  <a:schemeClr val="bg1"/>
                </a:solidFill>
                <a:effectLst/>
                <a:uLnTx/>
                <a:uFillTx/>
                <a:latin typeface="Oswald"/>
                <a:ea typeface="+mj-ea"/>
                <a:cs typeface="+mj-cs"/>
              </a:rPr>
              <a:t>lta assistant: </a:t>
            </a:r>
            <a:br>
              <a:rPr kumimoji="0" lang="en-GB" sz="3200" b="0" i="0" u="none" strike="noStrike" kern="1200" cap="all" spc="0" normalizeH="0" baseline="0" noProof="0" dirty="0">
                <a:ln>
                  <a:noFill/>
                </a:ln>
                <a:solidFill>
                  <a:schemeClr val="bg1"/>
                </a:solidFill>
                <a:effectLst/>
                <a:uLnTx/>
                <a:uFillTx/>
                <a:latin typeface="Oswald"/>
                <a:ea typeface="+mj-ea"/>
                <a:cs typeface="+mj-cs"/>
              </a:rPr>
            </a:br>
            <a:r>
              <a:rPr kumimoji="0" lang="en-GB" sz="3200" b="0" i="0" u="none" strike="noStrike" kern="1200" cap="all" spc="0" normalizeH="0" baseline="0" noProof="0" dirty="0">
                <a:ln>
                  <a:solidFill>
                    <a:schemeClr val="bg1"/>
                  </a:solidFill>
                </a:ln>
                <a:noFill/>
                <a:effectLst/>
                <a:uLnTx/>
                <a:uFillTx/>
                <a:latin typeface="Oswald"/>
                <a:ea typeface="+mj-ea"/>
                <a:cs typeface="+mj-cs"/>
              </a:rPr>
              <a:t>roles &amp; responsibilities</a:t>
            </a:r>
          </a:p>
        </p:txBody>
      </p:sp>
      <p:sp>
        <p:nvSpPr>
          <p:cNvPr id="17" name="Title 3">
            <a:extLst>
              <a:ext uri="{FF2B5EF4-FFF2-40B4-BE49-F238E27FC236}">
                <a16:creationId xmlns:a16="http://schemas.microsoft.com/office/drawing/2014/main" id="{BC7A3FBE-31B3-DC55-0E00-227A8110BB73}"/>
              </a:ext>
            </a:extLst>
          </p:cNvPr>
          <p:cNvSpPr txBox="1">
            <a:spLocks/>
          </p:cNvSpPr>
          <p:nvPr/>
        </p:nvSpPr>
        <p:spPr>
          <a:xfrm>
            <a:off x="1393466" y="3038566"/>
            <a:ext cx="4503751" cy="3247043"/>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ts val="2200"/>
              </a:lnSpc>
              <a:spcBef>
                <a:spcPts val="1800"/>
              </a:spcBef>
            </a:pPr>
            <a:r>
              <a:rPr lang="en-GB" sz="2200" b="1" dirty="0">
                <a:solidFill>
                  <a:schemeClr val="accent3"/>
                </a:solidFill>
              </a:rPr>
              <a:t>Assisting a lead coach in a group coaching or activity session</a:t>
            </a:r>
            <a:br>
              <a:rPr lang="en-GB" sz="1600" b="1" cap="none" dirty="0">
                <a:solidFill>
                  <a:schemeClr val="accent3"/>
                </a:solidFill>
                <a:latin typeface="Arial"/>
              </a:rPr>
            </a:br>
            <a:r>
              <a:rPr lang="en-GB" sz="1600" b="1" cap="none" dirty="0">
                <a:latin typeface="Arial"/>
              </a:rPr>
              <a:t>Responsibilities within this role may include: </a:t>
            </a:r>
            <a:endParaRPr lang="en-GB" sz="1600" cap="none" dirty="0">
              <a:latin typeface="Arial"/>
            </a:endParaRP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Setting up and packing away equipment</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Taking a register</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Providing demonstrations for players </a:t>
            </a:r>
            <a:br>
              <a:rPr lang="en-GB" sz="1600" cap="none" dirty="0">
                <a:solidFill>
                  <a:schemeClr val="accent3"/>
                </a:solidFill>
                <a:latin typeface="Arial"/>
              </a:rPr>
            </a:br>
            <a:r>
              <a:rPr lang="en-GB" sz="1600" cap="none" dirty="0">
                <a:solidFill>
                  <a:schemeClr val="accent3"/>
                </a:solidFill>
                <a:latin typeface="Arial"/>
              </a:rPr>
              <a:t>to learn from </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Leading small groups of players </a:t>
            </a:r>
            <a:br>
              <a:rPr lang="en-GB" sz="1600" cap="none" dirty="0">
                <a:solidFill>
                  <a:schemeClr val="accent3"/>
                </a:solidFill>
                <a:latin typeface="Arial"/>
              </a:rPr>
            </a:br>
            <a:r>
              <a:rPr lang="en-GB" sz="1600" cap="none" dirty="0">
                <a:solidFill>
                  <a:schemeClr val="accent3"/>
                </a:solidFill>
                <a:latin typeface="Arial"/>
              </a:rPr>
              <a:t>within a larger group </a:t>
            </a:r>
          </a:p>
        </p:txBody>
      </p:sp>
      <p:sp>
        <p:nvSpPr>
          <p:cNvPr id="12" name="Title 3">
            <a:extLst>
              <a:ext uri="{FF2B5EF4-FFF2-40B4-BE49-F238E27FC236}">
                <a16:creationId xmlns:a16="http://schemas.microsoft.com/office/drawing/2014/main" id="{0C870EBA-EC51-B553-AC85-7DD42DA74B6A}"/>
              </a:ext>
            </a:extLst>
          </p:cNvPr>
          <p:cNvSpPr txBox="1">
            <a:spLocks/>
          </p:cNvSpPr>
          <p:nvPr/>
        </p:nvSpPr>
        <p:spPr>
          <a:xfrm>
            <a:off x="643772" y="1586749"/>
            <a:ext cx="6407023" cy="276999"/>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ct val="100000"/>
              </a:lnSpc>
              <a:spcBef>
                <a:spcPts val="1800"/>
              </a:spcBef>
            </a:pPr>
            <a:r>
              <a:rPr lang="en-GB" sz="1800" b="1" cap="none" dirty="0">
                <a:solidFill>
                  <a:schemeClr val="bg1"/>
                </a:solidFill>
                <a:latin typeface="Arial"/>
              </a:rPr>
              <a:t>There are two main roles of an LTA Assistant Coach: </a:t>
            </a:r>
          </a:p>
        </p:txBody>
      </p:sp>
      <p:sp>
        <p:nvSpPr>
          <p:cNvPr id="13" name="Title 3">
            <a:extLst>
              <a:ext uri="{FF2B5EF4-FFF2-40B4-BE49-F238E27FC236}">
                <a16:creationId xmlns:a16="http://schemas.microsoft.com/office/drawing/2014/main" id="{ABB65722-C37D-BEFF-E821-2D576D1FFD4A}"/>
              </a:ext>
            </a:extLst>
          </p:cNvPr>
          <p:cNvSpPr txBox="1">
            <a:spLocks/>
          </p:cNvSpPr>
          <p:nvPr/>
        </p:nvSpPr>
        <p:spPr>
          <a:xfrm>
            <a:off x="643772" y="2795751"/>
            <a:ext cx="1080998" cy="1692771"/>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ct val="100000"/>
              </a:lnSpc>
              <a:spcBef>
                <a:spcPts val="800"/>
              </a:spcBef>
              <a:spcAft>
                <a:spcPts val="0"/>
              </a:spcAft>
              <a:buClrTx/>
              <a:buSzTx/>
              <a:buFontTx/>
              <a:buNone/>
              <a:tabLst/>
              <a:defRPr/>
            </a:pPr>
            <a:r>
              <a:rPr kumimoji="0" lang="en-GB" sz="11000" b="0" i="0" u="none" strike="noStrike" kern="1200" cap="all" spc="0" normalizeH="0" baseline="0" noProof="0" dirty="0">
                <a:ln>
                  <a:noFill/>
                </a:ln>
                <a:effectLst/>
                <a:uLnTx/>
                <a:uFillTx/>
                <a:latin typeface="Oswald"/>
                <a:ea typeface="+mj-ea"/>
                <a:cs typeface="+mj-cs"/>
              </a:rPr>
              <a:t>1</a:t>
            </a:r>
            <a:endParaRPr kumimoji="0" lang="en-GB" sz="11000" b="0" i="0" u="none" strike="noStrike" kern="1200" cap="all" spc="0" normalizeH="0" baseline="0" noProof="0" dirty="0">
              <a:ln>
                <a:solidFill>
                  <a:schemeClr val="tx1"/>
                </a:solidFill>
              </a:ln>
              <a:effectLst/>
              <a:uLnTx/>
              <a:uFillTx/>
              <a:latin typeface="Oswald"/>
              <a:ea typeface="+mj-ea"/>
              <a:cs typeface="+mj-cs"/>
            </a:endParaRPr>
          </a:p>
        </p:txBody>
      </p:sp>
      <p:sp>
        <p:nvSpPr>
          <p:cNvPr id="16" name="Title 3">
            <a:extLst>
              <a:ext uri="{FF2B5EF4-FFF2-40B4-BE49-F238E27FC236}">
                <a16:creationId xmlns:a16="http://schemas.microsoft.com/office/drawing/2014/main" id="{E139374C-7667-9585-C858-4C3FFA77AE5B}"/>
              </a:ext>
            </a:extLst>
          </p:cNvPr>
          <p:cNvSpPr txBox="1">
            <a:spLocks/>
          </p:cNvSpPr>
          <p:nvPr/>
        </p:nvSpPr>
        <p:spPr>
          <a:xfrm>
            <a:off x="8423191" y="3038566"/>
            <a:ext cx="3199359" cy="2559675"/>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ts val="2200"/>
              </a:lnSpc>
              <a:spcBef>
                <a:spcPts val="1800"/>
              </a:spcBef>
            </a:pPr>
            <a:r>
              <a:rPr lang="en-GB" sz="2200" b="1" dirty="0">
                <a:solidFill>
                  <a:schemeClr val="accent3"/>
                </a:solidFill>
              </a:rPr>
              <a:t>Supporting the running of competitions</a:t>
            </a:r>
            <a:br>
              <a:rPr lang="en-GB" sz="2200" b="1" dirty="0">
                <a:solidFill>
                  <a:schemeClr val="accent3"/>
                </a:solidFill>
              </a:rPr>
            </a:br>
            <a:r>
              <a:rPr lang="en-GB" sz="1600" b="1" cap="none" dirty="0">
                <a:latin typeface="Arial"/>
              </a:rPr>
              <a:t>Responsibilities within this role may include: </a:t>
            </a:r>
            <a:endParaRPr lang="en-GB" sz="1600" cap="none" dirty="0">
              <a:latin typeface="Arial"/>
            </a:endParaRP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Scoring matches</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Managing the draw</a:t>
            </a:r>
          </a:p>
          <a:p>
            <a:pPr marL="285750" lvl="0" indent="-285750">
              <a:lnSpc>
                <a:spcPct val="100000"/>
              </a:lnSpc>
              <a:spcBef>
                <a:spcPts val="1800"/>
              </a:spcBef>
              <a:buFont typeface="Arial" panose="020B0604020202020204" pitchFamily="34" charset="0"/>
              <a:buChar char="•"/>
            </a:pPr>
            <a:r>
              <a:rPr lang="en-GB" sz="1600" cap="none" dirty="0">
                <a:solidFill>
                  <a:schemeClr val="accent3"/>
                </a:solidFill>
                <a:latin typeface="Arial"/>
              </a:rPr>
              <a:t>Presenting prizes</a:t>
            </a:r>
          </a:p>
        </p:txBody>
      </p:sp>
      <p:sp>
        <p:nvSpPr>
          <p:cNvPr id="18" name="Title 3">
            <a:extLst>
              <a:ext uri="{FF2B5EF4-FFF2-40B4-BE49-F238E27FC236}">
                <a16:creationId xmlns:a16="http://schemas.microsoft.com/office/drawing/2014/main" id="{E8EB518E-F8CB-B000-CAE2-9D28BCC0C999}"/>
              </a:ext>
            </a:extLst>
          </p:cNvPr>
          <p:cNvSpPr txBox="1">
            <a:spLocks/>
          </p:cNvSpPr>
          <p:nvPr/>
        </p:nvSpPr>
        <p:spPr>
          <a:xfrm>
            <a:off x="7351433" y="2795751"/>
            <a:ext cx="1164213" cy="1692771"/>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ct val="100000"/>
              </a:lnSpc>
              <a:spcBef>
                <a:spcPts val="800"/>
              </a:spcBef>
              <a:spcAft>
                <a:spcPts val="0"/>
              </a:spcAft>
              <a:buClrTx/>
              <a:buSzTx/>
              <a:buFontTx/>
              <a:buNone/>
              <a:tabLst/>
              <a:defRPr/>
            </a:pPr>
            <a:r>
              <a:rPr kumimoji="0" lang="en-GB" sz="11000" b="0" i="0" u="none" strike="noStrike" kern="1200" cap="all" spc="0" normalizeH="0" baseline="0" noProof="0" dirty="0">
                <a:ln>
                  <a:noFill/>
                </a:ln>
                <a:effectLst/>
                <a:uLnTx/>
                <a:uFillTx/>
                <a:latin typeface="Oswald"/>
                <a:ea typeface="+mj-ea"/>
                <a:cs typeface="+mj-cs"/>
              </a:rPr>
              <a:t>2</a:t>
            </a:r>
            <a:endParaRPr kumimoji="0" lang="en-GB" sz="11000" b="0" i="0" u="none" strike="noStrike" kern="1200" cap="all" spc="0" normalizeH="0" baseline="0" noProof="0" dirty="0">
              <a:ln>
                <a:solidFill>
                  <a:schemeClr val="tx1"/>
                </a:solidFill>
              </a:ln>
              <a:effectLst/>
              <a:uLnTx/>
              <a:uFillTx/>
              <a:latin typeface="Oswald"/>
              <a:ea typeface="+mj-ea"/>
              <a:cs typeface="+mj-cs"/>
            </a:endParaRPr>
          </a:p>
        </p:txBody>
      </p:sp>
    </p:spTree>
    <p:extLst>
      <p:ext uri="{BB962C8B-B14F-4D97-AF65-F5344CB8AC3E}">
        <p14:creationId xmlns:p14="http://schemas.microsoft.com/office/powerpoint/2010/main" val="4091831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3571B633-9509-2380-8D29-A8D53B38541C}"/>
              </a:ext>
            </a:extLst>
          </p:cNvPr>
          <p:cNvSpPr txBox="1">
            <a:spLocks/>
          </p:cNvSpPr>
          <p:nvPr/>
        </p:nvSpPr>
        <p:spPr>
          <a:xfrm>
            <a:off x="643773" y="630821"/>
            <a:ext cx="5365141"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marL="0" marR="0" lvl="0" indent="0" algn="l" defTabSz="801821" rtl="0" eaLnBrk="1" fontAlgn="auto" latinLnBrk="0" hangingPunct="1">
              <a:lnSpc>
                <a:spcPts val="3200"/>
              </a:lnSpc>
              <a:spcBef>
                <a:spcPts val="800"/>
              </a:spcBef>
              <a:spcAft>
                <a:spcPts val="0"/>
              </a:spcAft>
              <a:buClrTx/>
              <a:buSzTx/>
              <a:buFontTx/>
              <a:buNone/>
              <a:tabLst/>
              <a:defRPr/>
            </a:pPr>
            <a:r>
              <a:rPr kumimoji="0" lang="en-GB" sz="3200" b="0" i="0" u="none" strike="noStrike" kern="1200" cap="all" spc="0" normalizeH="0" baseline="0" noProof="0" dirty="0">
                <a:ln>
                  <a:noFill/>
                </a:ln>
                <a:solidFill>
                  <a:schemeClr val="accent3"/>
                </a:solidFill>
                <a:effectLst/>
                <a:uLnTx/>
                <a:uFillTx/>
                <a:latin typeface="Oswald"/>
                <a:ea typeface="+mj-ea"/>
                <a:cs typeface="+mj-cs"/>
              </a:rPr>
              <a:t>lta assistant: </a:t>
            </a:r>
            <a:br>
              <a:rPr kumimoji="0" lang="en-GB" sz="3200" b="0" i="0" u="none" strike="noStrike" kern="1200" cap="all" spc="0" normalizeH="0" baseline="0" noProof="0" dirty="0">
                <a:ln>
                  <a:noFill/>
                </a:ln>
                <a:solidFill>
                  <a:schemeClr val="accent3"/>
                </a:solidFill>
                <a:effectLst/>
                <a:uLnTx/>
                <a:uFillTx/>
                <a:latin typeface="Oswald"/>
                <a:ea typeface="+mj-ea"/>
                <a:cs typeface="+mj-cs"/>
              </a:rPr>
            </a:br>
            <a:r>
              <a:rPr kumimoji="0" lang="en-GB" sz="3200" b="0" i="0" u="none" strike="noStrike" kern="1200" cap="all" spc="0" normalizeH="0" baseline="0" noProof="0" dirty="0">
                <a:ln>
                  <a:solidFill>
                    <a:schemeClr val="accent3"/>
                  </a:solidFill>
                </a:ln>
                <a:noFill/>
                <a:effectLst/>
                <a:uLnTx/>
                <a:uFillTx/>
                <a:latin typeface="Oswald"/>
                <a:ea typeface="+mj-ea"/>
                <a:cs typeface="+mj-cs"/>
              </a:rPr>
              <a:t>roles &amp; responsibilities</a:t>
            </a:r>
          </a:p>
        </p:txBody>
      </p:sp>
      <p:sp>
        <p:nvSpPr>
          <p:cNvPr id="16" name="Title 3">
            <a:extLst>
              <a:ext uri="{FF2B5EF4-FFF2-40B4-BE49-F238E27FC236}">
                <a16:creationId xmlns:a16="http://schemas.microsoft.com/office/drawing/2014/main" id="{E139374C-7667-9585-C858-4C3FFA77AE5B}"/>
              </a:ext>
            </a:extLst>
          </p:cNvPr>
          <p:cNvSpPr txBox="1">
            <a:spLocks/>
          </p:cNvSpPr>
          <p:nvPr/>
        </p:nvSpPr>
        <p:spPr>
          <a:xfrm>
            <a:off x="643773" y="2275975"/>
            <a:ext cx="4735623" cy="2595582"/>
          </a:xfrm>
          <a:prstGeom prst="rect">
            <a:avLst/>
          </a:prstGeom>
        </p:spPr>
        <p:txBody>
          <a:bodyPr wrap="square" lIns="0" tIns="0" rIns="0" bIns="0" numCol="1" spcCol="72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lvl="0">
              <a:lnSpc>
                <a:spcPts val="2200"/>
              </a:lnSpc>
              <a:spcBef>
                <a:spcPts val="1800"/>
              </a:spcBef>
            </a:pPr>
            <a:r>
              <a:rPr lang="en-GB" sz="1800" b="1" cap="none" dirty="0">
                <a:solidFill>
                  <a:schemeClr val="accent3"/>
                </a:solidFill>
                <a:latin typeface="Arial"/>
              </a:rPr>
              <a:t>As an Assistant Coach there are responsibilities across all of the roles:  </a:t>
            </a:r>
            <a:endParaRPr lang="en-GB" sz="1800" cap="none" dirty="0">
              <a:solidFill>
                <a:schemeClr val="accent3"/>
              </a:solidFill>
              <a:latin typeface="Arial"/>
            </a:endParaRPr>
          </a:p>
          <a:p>
            <a:pPr marL="285750" lvl="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Professionalism </a:t>
            </a:r>
          </a:p>
          <a:p>
            <a:pPr marL="285750" lvl="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Communication </a:t>
            </a:r>
          </a:p>
          <a:p>
            <a:pPr marL="285750" lvl="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Organisation </a:t>
            </a:r>
          </a:p>
          <a:p>
            <a:pPr marL="285750" lvl="0" indent="-285750">
              <a:lnSpc>
                <a:spcPct val="100000"/>
              </a:lnSpc>
              <a:spcBef>
                <a:spcPts val="1800"/>
              </a:spcBef>
              <a:buFont typeface="Arial" panose="020B0604020202020204" pitchFamily="34" charset="0"/>
              <a:buChar char="•"/>
            </a:pPr>
            <a:r>
              <a:rPr lang="en-GB" sz="1800" cap="none" dirty="0">
                <a:solidFill>
                  <a:schemeClr val="accent3"/>
                </a:solidFill>
                <a:latin typeface="Arial"/>
              </a:rPr>
              <a:t>Safeguarding and Inclusion </a:t>
            </a:r>
          </a:p>
        </p:txBody>
      </p:sp>
      <p:graphicFrame>
        <p:nvGraphicFramePr>
          <p:cNvPr id="14" name="Table 5">
            <a:extLst>
              <a:ext uri="{FF2B5EF4-FFF2-40B4-BE49-F238E27FC236}">
                <a16:creationId xmlns:a16="http://schemas.microsoft.com/office/drawing/2014/main" id="{8D859425-F151-849C-BEBB-948E64AA10D8}"/>
              </a:ext>
            </a:extLst>
          </p:cNvPr>
          <p:cNvGraphicFramePr>
            <a:graphicFrameLocks noGrp="1"/>
          </p:cNvGraphicFramePr>
          <p:nvPr>
            <p:extLst>
              <p:ext uri="{D42A27DB-BD31-4B8C-83A1-F6EECF244321}">
                <p14:modId xmlns:p14="http://schemas.microsoft.com/office/powerpoint/2010/main" val="3522964467"/>
              </p:ext>
            </p:extLst>
          </p:nvPr>
        </p:nvGraphicFramePr>
        <p:xfrm>
          <a:off x="643773" y="5695974"/>
          <a:ext cx="8159759" cy="1324320"/>
        </p:xfrm>
        <a:graphic>
          <a:graphicData uri="http://schemas.openxmlformats.org/drawingml/2006/table">
            <a:tbl>
              <a:tblPr firstRow="1" bandRow="1">
                <a:tableStyleId>{5C22544A-7EE6-4342-B048-85BDC9FD1C3A}</a:tableStyleId>
              </a:tblPr>
              <a:tblGrid>
                <a:gridCol w="790118">
                  <a:extLst>
                    <a:ext uri="{9D8B030D-6E8A-4147-A177-3AD203B41FA5}">
                      <a16:colId xmlns:a16="http://schemas.microsoft.com/office/drawing/2014/main" val="2197467138"/>
                    </a:ext>
                  </a:extLst>
                </a:gridCol>
                <a:gridCol w="7369641">
                  <a:extLst>
                    <a:ext uri="{9D8B030D-6E8A-4147-A177-3AD203B41FA5}">
                      <a16:colId xmlns:a16="http://schemas.microsoft.com/office/drawing/2014/main" val="4161015764"/>
                    </a:ext>
                  </a:extLst>
                </a:gridCol>
              </a:tblGrid>
              <a:tr h="1101715">
                <a:tc>
                  <a:txBody>
                    <a:bodyPr/>
                    <a:lstStyle/>
                    <a:p>
                      <a:pPr marL="0" marR="0" lvl="0" indent="0" algn="ctr" defTabSz="801821"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FFFFFF"/>
                          </a:solidFill>
                          <a:effectLst/>
                          <a:uLnTx/>
                          <a:uFillTx/>
                          <a:latin typeface="Oswald"/>
                          <a:ea typeface="+mn-ea"/>
                          <a:cs typeface="+mn-cs"/>
                        </a:rPr>
                        <a:t>i</a:t>
                      </a:r>
                      <a:endParaRPr kumimoji="0" lang="en-US" sz="3600" b="1" i="0" u="none" strike="noStrike" kern="1200" cap="none" spc="0" normalizeH="0" baseline="0" noProof="0" dirty="0">
                        <a:ln>
                          <a:noFill/>
                        </a:ln>
                        <a:solidFill>
                          <a:srgbClr val="FFFFFF"/>
                        </a:solidFill>
                        <a:effectLst/>
                        <a:uLnTx/>
                        <a:uFillTx/>
                        <a:latin typeface="Oswald"/>
                        <a:ea typeface="+mn-ea"/>
                        <a:cs typeface="+mn-cs"/>
                      </a:endParaRPr>
                    </a:p>
                    <a:p>
                      <a:pPr>
                        <a:spcBef>
                          <a:spcPts val="1200"/>
                        </a:spcBef>
                      </a:pPr>
                      <a:endParaRPr lang="en-GB" sz="1600" b="0" cap="none" dirty="0">
                        <a:solidFill>
                          <a:schemeClr val="bg1"/>
                        </a:solidFill>
                        <a:latin typeface="+mn-lt"/>
                      </a:endParaRP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spcBef>
                          <a:spcPts val="1200"/>
                        </a:spcBef>
                      </a:pPr>
                      <a:r>
                        <a:rPr lang="en-GB" sz="1600" b="1" cap="none" dirty="0">
                          <a:solidFill>
                            <a:schemeClr val="bg1"/>
                          </a:solidFill>
                          <a:latin typeface="+mn-lt"/>
                        </a:rPr>
                        <a:t>Find out more about the roles and responsibilities of an LTA Assistant:</a:t>
                      </a:r>
                    </a:p>
                    <a:p>
                      <a:pPr marL="285750" indent="-285750">
                        <a:spcBef>
                          <a:spcPts val="1200"/>
                        </a:spcBef>
                        <a:buFont typeface="Arial" panose="020B0604020202020204" pitchFamily="34" charset="0"/>
                        <a:buChar char="•"/>
                      </a:pPr>
                      <a:r>
                        <a:rPr lang="en-GB" sz="1600" b="0" u="none" cap="none" dirty="0">
                          <a:solidFill>
                            <a:schemeClr val="bg1"/>
                          </a:solidFill>
                          <a:latin typeface="+mn-lt"/>
                          <a:hlinkClick r:id="rId3">
                            <a:extLst>
                              <a:ext uri="{A12FA001-AC4F-418D-AE19-62706E023703}">
                                <ahyp:hlinkClr xmlns:ahyp="http://schemas.microsoft.com/office/drawing/2018/hyperlinkcolor" val="tx"/>
                              </a:ext>
                            </a:extLst>
                          </a:hlinkClick>
                        </a:rPr>
                        <a:t>LTA Assistant Overview</a:t>
                      </a:r>
                      <a:endParaRPr lang="en-GB" sz="1600" b="0" u="none" cap="none" dirty="0">
                        <a:solidFill>
                          <a:schemeClr val="bg1"/>
                        </a:solidFill>
                        <a:latin typeface="+mn-lt"/>
                      </a:endParaRPr>
                    </a:p>
                    <a:p>
                      <a:pPr marL="285750" indent="-285750">
                        <a:spcBef>
                          <a:spcPts val="1200"/>
                        </a:spcBef>
                        <a:buFont typeface="Arial" panose="020B0604020202020204" pitchFamily="34" charset="0"/>
                        <a:buChar char="•"/>
                      </a:pPr>
                      <a:r>
                        <a:rPr lang="en-GB" sz="1600" b="0" u="none" cap="none" dirty="0" err="1">
                          <a:solidFill>
                            <a:schemeClr val="bg1"/>
                          </a:solidFill>
                          <a:latin typeface="+mn-lt"/>
                        </a:rPr>
                        <a:t>www.lta.org.uk</a:t>
                      </a:r>
                      <a:r>
                        <a:rPr lang="en-GB" sz="1600" b="0" u="none" cap="none" dirty="0">
                          <a:solidFill>
                            <a:schemeClr val="bg1"/>
                          </a:solidFill>
                          <a:latin typeface="+mn-lt"/>
                        </a:rPr>
                        <a:t>/roles-and-venues/coaches/qualifications </a:t>
                      </a:r>
                    </a:p>
                  </a:txBody>
                  <a:tcPr marL="144000" marR="144000" marT="144000" marB="1440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714950256"/>
                  </a:ext>
                </a:extLst>
              </a:tr>
            </a:tbl>
          </a:graphicData>
        </a:graphic>
      </p:graphicFrame>
    </p:spTree>
    <p:extLst>
      <p:ext uri="{BB962C8B-B14F-4D97-AF65-F5344CB8AC3E}">
        <p14:creationId xmlns:p14="http://schemas.microsoft.com/office/powerpoint/2010/main" val="4281312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9280870-4877-F13A-1E16-66471AF40E96}"/>
              </a:ext>
            </a:extLst>
          </p:cNvPr>
          <p:cNvSpPr txBox="1">
            <a:spLocks/>
          </p:cNvSpPr>
          <p:nvPr/>
        </p:nvSpPr>
        <p:spPr>
          <a:xfrm>
            <a:off x="7754587" y="3051286"/>
            <a:ext cx="4181455" cy="2354491"/>
          </a:xfrm>
          <a:prstGeom prst="rect">
            <a:avLst/>
          </a:prstGeom>
        </p:spPr>
        <p:txBody>
          <a:bodyPr wrap="square" lIns="0" tIns="0" rIns="0" bIns="0" numCol="1" spcCol="36000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ct val="100000"/>
              </a:lnSpc>
              <a:spcBef>
                <a:spcPts val="1800"/>
              </a:spcBef>
            </a:pPr>
            <a:r>
              <a:rPr lang="en-GB" sz="1800" b="1" cap="none" dirty="0">
                <a:solidFill>
                  <a:schemeClr val="tx1"/>
                </a:solidFill>
                <a:latin typeface="Arial"/>
              </a:rPr>
              <a:t>How do the responsibilities of an </a:t>
            </a:r>
            <a:br>
              <a:rPr lang="en-GB" sz="1800" b="1" cap="none" dirty="0">
                <a:solidFill>
                  <a:schemeClr val="tx1"/>
                </a:solidFill>
                <a:latin typeface="Arial"/>
              </a:rPr>
            </a:br>
            <a:r>
              <a:rPr lang="en-GB" sz="1800" b="1" cap="none" dirty="0">
                <a:solidFill>
                  <a:schemeClr val="tx1"/>
                </a:solidFill>
                <a:latin typeface="Arial"/>
              </a:rPr>
              <a:t>LTA coach impact participants and </a:t>
            </a:r>
            <a:br>
              <a:rPr lang="en-GB" sz="1800" b="1" cap="none" dirty="0">
                <a:solidFill>
                  <a:schemeClr val="tx1"/>
                </a:solidFill>
                <a:latin typeface="Arial"/>
              </a:rPr>
            </a:br>
            <a:r>
              <a:rPr lang="en-GB" sz="1800" b="1" cap="none" dirty="0">
                <a:solidFill>
                  <a:schemeClr val="tx1"/>
                </a:solidFill>
                <a:latin typeface="Arial"/>
              </a:rPr>
              <a:t>the community? </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Community links</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Increased participation</a:t>
            </a:r>
          </a:p>
          <a:p>
            <a:pPr marL="285750" indent="-285750">
              <a:lnSpc>
                <a:spcPct val="100000"/>
              </a:lnSpc>
              <a:spcBef>
                <a:spcPts val="1800"/>
              </a:spcBef>
              <a:buFont typeface="Arial" panose="020B0604020202020204" pitchFamily="34" charset="0"/>
              <a:buChar char="•"/>
            </a:pPr>
            <a:r>
              <a:rPr lang="en-GB" sz="1800" cap="none" dirty="0">
                <a:solidFill>
                  <a:schemeClr val="tx1"/>
                </a:solidFill>
                <a:latin typeface="Arial"/>
              </a:rPr>
              <a:t>Positive image of tennis and the LTA</a:t>
            </a:r>
          </a:p>
        </p:txBody>
      </p:sp>
      <p:sp>
        <p:nvSpPr>
          <p:cNvPr id="6" name="Title 3">
            <a:extLst>
              <a:ext uri="{FF2B5EF4-FFF2-40B4-BE49-F238E27FC236}">
                <a16:creationId xmlns:a16="http://schemas.microsoft.com/office/drawing/2014/main" id="{255BB97C-619D-8713-3697-F2B1296F224F}"/>
              </a:ext>
            </a:extLst>
          </p:cNvPr>
          <p:cNvSpPr txBox="1">
            <a:spLocks/>
          </p:cNvSpPr>
          <p:nvPr/>
        </p:nvSpPr>
        <p:spPr>
          <a:xfrm>
            <a:off x="7757850" y="1614363"/>
            <a:ext cx="4349457" cy="820738"/>
          </a:xfrm>
          <a:prstGeom prst="rect">
            <a:avLst/>
          </a:prstGeom>
          <a:ln>
            <a:noFill/>
          </a:ln>
        </p:spPr>
        <p:txBody>
          <a:bodyPr wrap="square" lIns="0" tIns="0" rIns="0" bIns="0">
            <a:spAutoFit/>
          </a:bodyPr>
          <a:lstStyle>
            <a:lvl1pPr algn="l" defTabSz="801821" rtl="0" eaLnBrk="1" latinLnBrk="0" hangingPunct="1">
              <a:lnSpc>
                <a:spcPct val="85000"/>
              </a:lnSpc>
              <a:spcBef>
                <a:spcPts val="1943"/>
              </a:spcBef>
              <a:buNone/>
              <a:defRPr sz="3346" kern="1200" cap="all" baseline="0">
                <a:solidFill>
                  <a:schemeClr val="accent1"/>
                </a:solidFill>
                <a:latin typeface="+mj-lt"/>
                <a:ea typeface="+mj-ea"/>
                <a:cs typeface="+mj-cs"/>
              </a:defRPr>
            </a:lvl1pPr>
          </a:lstStyle>
          <a:p>
            <a:pPr>
              <a:lnSpc>
                <a:spcPts val="3200"/>
              </a:lnSpc>
              <a:spcBef>
                <a:spcPts val="800"/>
              </a:spcBef>
            </a:pPr>
            <a:r>
              <a:rPr lang="en-GB" sz="3200" dirty="0">
                <a:solidFill>
                  <a:schemeClr val="tx1"/>
                </a:solidFill>
              </a:rPr>
              <a:t>a2: ASSISTANT COACHING </a:t>
            </a:r>
            <a:r>
              <a:rPr lang="en-GB" sz="3200" dirty="0">
                <a:ln>
                  <a:solidFill>
                    <a:schemeClr val="tx1"/>
                  </a:solidFill>
                </a:ln>
                <a:noFill/>
              </a:rPr>
              <a:t>RESPONSIBILITIES</a:t>
            </a:r>
          </a:p>
        </p:txBody>
      </p:sp>
      <p:pic>
        <p:nvPicPr>
          <p:cNvPr id="10" name="Picture 9">
            <a:extLst>
              <a:ext uri="{FF2B5EF4-FFF2-40B4-BE49-F238E27FC236}">
                <a16:creationId xmlns:a16="http://schemas.microsoft.com/office/drawing/2014/main" id="{3E8CF094-F4CE-24BA-A1B2-98DD7E90558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2008" y="608324"/>
            <a:ext cx="6430001" cy="6313297"/>
          </a:xfrm>
          <a:prstGeom prst="rect">
            <a:avLst/>
          </a:prstGeom>
        </p:spPr>
      </p:pic>
    </p:spTree>
    <p:extLst>
      <p:ext uri="{BB962C8B-B14F-4D97-AF65-F5344CB8AC3E}">
        <p14:creationId xmlns:p14="http://schemas.microsoft.com/office/powerpoint/2010/main" val="3142670143"/>
      </p:ext>
    </p:extLst>
  </p:cSld>
  <p:clrMapOvr>
    <a:masterClrMapping/>
  </p:clrMapOvr>
</p:sld>
</file>

<file path=ppt/theme/theme1.xml><?xml version="1.0" encoding="utf-8"?>
<a:theme xmlns:a="http://schemas.openxmlformats.org/drawingml/2006/main" name="LTA Core">
  <a:themeElements>
    <a:clrScheme name="LTA Core">
      <a:dk1>
        <a:sysClr val="windowText" lastClr="000000"/>
      </a:dk1>
      <a:lt1>
        <a:srgbClr val="FFFFFF"/>
      </a:lt1>
      <a:dk2>
        <a:srgbClr val="16316F"/>
      </a:dk2>
      <a:lt2>
        <a:srgbClr val="F2F2F2"/>
      </a:lt2>
      <a:accent1>
        <a:srgbClr val="1A7BC0"/>
      </a:accent1>
      <a:accent2>
        <a:srgbClr val="6EBA6F"/>
      </a:accent2>
      <a:accent3>
        <a:srgbClr val="16316F"/>
      </a:accent3>
      <a:accent4>
        <a:srgbClr val="18BAA4"/>
      </a:accent4>
      <a:accent5>
        <a:srgbClr val="6096BA"/>
      </a:accent5>
      <a:accent6>
        <a:srgbClr val="B1D239"/>
      </a:accent6>
      <a:hlink>
        <a:srgbClr val="16BDF1"/>
      </a:hlink>
      <a:folHlink>
        <a:srgbClr val="A585C5"/>
      </a:folHlink>
    </a:clrScheme>
    <a:fontScheme name="LTA PYW">
      <a:majorFont>
        <a:latin typeface="Oswa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lumMod val="75000"/>
            </a:schemeClr>
          </a:solidFill>
        </a:ln>
      </a:spPr>
      <a:bodyPr rtlCol="0" anchor="ctr"/>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b="1" dirty="0" err="1" smtClean="0">
            <a:solidFill>
              <a:schemeClr val="bg2"/>
            </a:solidFill>
          </a:defRPr>
        </a:defPPr>
      </a:lstStyle>
    </a:txDef>
  </a:objectDefaults>
  <a:extraClrSchemeLst/>
  <a:extLst>
    <a:ext uri="{05A4C25C-085E-4340-85A3-A5531E510DB2}">
      <thm15:themeFamily xmlns:thm15="http://schemas.microsoft.com/office/thememl/2012/main" name="LTA=Core Internal Powerpoint Presentation Template v7" id="{F9A4EB65-CFB1-2548-AA14-4D4E264F3E1E}" vid="{D585EC92-C757-CD43-BE8D-A0A1BFAC23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2531</TotalTime>
  <Words>2191</Words>
  <Application>Microsoft Office PowerPoint</Application>
  <PresentationFormat>Custom</PresentationFormat>
  <Paragraphs>290</Paragraphs>
  <Slides>31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Oswald</vt:lpstr>
      <vt:lpstr>Arial</vt:lpstr>
      <vt:lpstr>Calibri</vt:lpstr>
      <vt:lpstr>LTA Core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S</dc:creator>
  <cp:lastModifiedBy>Michelle Gray</cp:lastModifiedBy>
  <cp:revision>719</cp:revision>
  <dcterms:created xsi:type="dcterms:W3CDTF">2022-07-05T09:49:18Z</dcterms:created>
  <dcterms:modified xsi:type="dcterms:W3CDTF">2022-11-18T09:56:43Z</dcterms:modified>
</cp:coreProperties>
</file>