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66" r:id="rId2"/>
    <p:sldId id="258" r:id="rId3"/>
    <p:sldId id="259" r:id="rId4"/>
    <p:sldId id="260" r:id="rId5"/>
    <p:sldId id="261" r:id="rId6"/>
    <p:sldId id="262" r:id="rId7"/>
    <p:sldId id="263" r:id="rId8"/>
    <p:sldId id="264" r:id="rId9"/>
    <p:sldId id="265" r:id="rId10"/>
  </p:sldIdLst>
  <p:sldSz cx="1625758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09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Ogden" initials="CO" lastIdx="2" clrIdx="0"/>
  <p:cmAuthor id="2" name="Florence Ackland" initials="F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D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76"/>
    <p:restoredTop sz="82256" autoAdjust="0"/>
  </p:normalViewPr>
  <p:slideViewPr>
    <p:cSldViewPr snapToGrid="0" snapToObjects="1" showGuides="1">
      <p:cViewPr varScale="1">
        <p:scale>
          <a:sx n="66" d="100"/>
          <a:sy n="66" d="100"/>
        </p:scale>
        <p:origin x="180" y="72"/>
      </p:cViewPr>
      <p:guideLst>
        <p:guide orient="horz" pos="2880"/>
        <p:guide pos="50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99ED7-0560-2049-A1D6-18681AEDD7ED}"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0A979-ABD1-7640-86D8-A566B5CAA73D}" type="slidenum">
              <a:rPr lang="en-US" smtClean="0"/>
              <a:t>‹#›</a:t>
            </a:fld>
            <a:endParaRPr lang="en-US"/>
          </a:p>
        </p:txBody>
      </p:sp>
    </p:spTree>
    <p:extLst>
      <p:ext uri="{BB962C8B-B14F-4D97-AF65-F5344CB8AC3E}">
        <p14:creationId xmlns:p14="http://schemas.microsoft.com/office/powerpoint/2010/main" val="378979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dirty="0">
                <a:latin typeface="+mn-lt"/>
              </a:rPr>
              <a:t>(Teacher Only)</a:t>
            </a:r>
          </a:p>
          <a:p>
            <a:pPr marL="0" lvl="0" indent="0" algn="l" rtl="0">
              <a:lnSpc>
                <a:spcPct val="100000"/>
              </a:lnSpc>
              <a:spcBef>
                <a:spcPts val="0"/>
              </a:spcBef>
              <a:spcAft>
                <a:spcPts val="0"/>
              </a:spcAft>
              <a:buSzPts val="1400"/>
              <a:buNone/>
            </a:pPr>
            <a:endParaRPr lang="en-GB" sz="1200" dirty="0">
              <a:latin typeface="+mn-lt"/>
            </a:endParaRPr>
          </a:p>
          <a:p>
            <a:pPr marL="0" lvl="0" indent="0" algn="l" rtl="0">
              <a:lnSpc>
                <a:spcPct val="100000"/>
              </a:lnSpc>
              <a:spcBef>
                <a:spcPts val="0"/>
              </a:spcBef>
              <a:spcAft>
                <a:spcPts val="0"/>
              </a:spcAft>
              <a:buSzPts val="1400"/>
              <a:buNone/>
            </a:pPr>
            <a:r>
              <a:rPr lang="en-GB" sz="1200" b="1" dirty="0">
                <a:latin typeface="+mn-lt"/>
              </a:rPr>
              <a:t>Curriculum Links:</a:t>
            </a:r>
          </a:p>
          <a:p>
            <a:pPr marL="0" marR="0" lvl="0" indent="0" algn="l" rtl="0">
              <a:lnSpc>
                <a:spcPct val="80000"/>
              </a:lnSpc>
              <a:spcBef>
                <a:spcPts val="0"/>
              </a:spcBef>
              <a:spcAft>
                <a:spcPts val="0"/>
              </a:spcAft>
              <a:buClr>
                <a:schemeClr val="dk1"/>
              </a:buClr>
              <a:buSzPts val="1200"/>
              <a:buFont typeface="Arial"/>
              <a:buNone/>
            </a:pPr>
            <a:endParaRPr lang="en-GB" sz="1200" b="0" i="0" u="none" strike="noStrike" cap="none" dirty="0">
              <a:solidFill>
                <a:schemeClr val="dk1"/>
              </a:solidFill>
              <a:latin typeface="+mn-lt"/>
              <a:ea typeface="Arial"/>
              <a:cs typeface="Arial"/>
              <a:sym typeface="Arial"/>
            </a:endParaRPr>
          </a:p>
          <a:p>
            <a:pPr marL="0" marR="0" lvl="0" indent="0" algn="l" rtl="0">
              <a:lnSpc>
                <a:spcPct val="80000"/>
              </a:lnSpc>
              <a:spcBef>
                <a:spcPts val="0"/>
              </a:spcBef>
              <a:spcAft>
                <a:spcPts val="0"/>
              </a:spcAft>
              <a:buClr>
                <a:schemeClr val="dk1"/>
              </a:buClr>
              <a:buSzPts val="1200"/>
              <a:buFont typeface="Arial"/>
              <a:buNone/>
            </a:pPr>
            <a:r>
              <a:rPr lang="en-GB" sz="1200" b="1" i="0" u="none" strike="noStrike" cap="none" dirty="0">
                <a:solidFill>
                  <a:schemeClr val="dk1"/>
                </a:solidFill>
                <a:latin typeface="+mn-lt"/>
                <a:ea typeface="Arial"/>
                <a:cs typeface="Arial"/>
                <a:sym typeface="Arial"/>
              </a:rPr>
              <a:t>England – PSHE Association Programme of study (KS4)</a:t>
            </a:r>
            <a:endParaRPr lang="en-GB" sz="1200" b="1" i="0" u="none" strike="noStrike" cap="none" dirty="0">
              <a:solidFill>
                <a:srgbClr val="000000"/>
              </a:solidFill>
              <a:latin typeface="+mn-lt"/>
              <a:ea typeface="Arial"/>
              <a:cs typeface="Arial"/>
              <a:sym typeface="Arial"/>
            </a:endParaRPr>
          </a:p>
          <a:p>
            <a:pPr marL="0" marR="0" lvl="0" indent="0" algn="l" rtl="0">
              <a:lnSpc>
                <a:spcPct val="80000"/>
              </a:lnSpc>
              <a:spcBef>
                <a:spcPts val="200"/>
              </a:spcBef>
              <a:spcAft>
                <a:spcPts val="0"/>
              </a:spcAft>
              <a:buClr>
                <a:schemeClr val="dk1"/>
              </a:buClr>
              <a:buSzPts val="1200"/>
              <a:buFont typeface="Arial"/>
              <a:buNone/>
            </a:pPr>
            <a:r>
              <a:rPr lang="en-GB" sz="1200" b="0" i="0" u="none" strike="noStrike" cap="none" dirty="0">
                <a:solidFill>
                  <a:schemeClr val="dk1"/>
                </a:solidFill>
                <a:latin typeface="+mn-lt"/>
                <a:ea typeface="Arial"/>
                <a:cs typeface="Arial"/>
                <a:sym typeface="Arial"/>
              </a:rPr>
              <a:t>Students will learn: </a:t>
            </a:r>
            <a:endParaRPr lang="en-GB" sz="1200" b="0" i="0" u="none" strike="noStrike" cap="none" dirty="0">
              <a:solidFill>
                <a:srgbClr val="000000"/>
              </a:solidFill>
              <a:latin typeface="+mn-lt"/>
              <a:ea typeface="Arial"/>
              <a:cs typeface="Arial"/>
              <a:sym typeface="Arial"/>
            </a:endParaRPr>
          </a:p>
          <a:p>
            <a:pPr marL="0" marR="0" lvl="0" indent="0" algn="l" rtl="0">
              <a:lnSpc>
                <a:spcPct val="70000"/>
              </a:lnSpc>
              <a:spcBef>
                <a:spcPts val="1000"/>
              </a:spcBef>
              <a:spcAft>
                <a:spcPts val="0"/>
              </a:spcAft>
              <a:buClr>
                <a:schemeClr val="dk1"/>
              </a:buClr>
              <a:buSzPts val="1200"/>
              <a:buFont typeface="Arial"/>
              <a:buNone/>
            </a:pPr>
            <a:r>
              <a:rPr lang="en-GB" sz="1200" b="0" i="0" u="none" strike="noStrike" cap="none" dirty="0">
                <a:solidFill>
                  <a:schemeClr val="dk1"/>
                </a:solidFill>
                <a:latin typeface="+mn-lt"/>
                <a:ea typeface="Arial"/>
                <a:cs typeface="Arial"/>
                <a:sym typeface="Arial"/>
              </a:rPr>
              <a:t>L2. to evaluate their own personal strengths and areas for development and use this to inform goal setting</a:t>
            </a:r>
            <a:endParaRPr lang="en-GB" sz="1200" b="0" i="0" u="none" strike="noStrike" cap="none" dirty="0">
              <a:solidFill>
                <a:srgbClr val="000000"/>
              </a:solidFill>
              <a:latin typeface="+mn-lt"/>
              <a:ea typeface="Arial"/>
              <a:cs typeface="Arial"/>
              <a:sym typeface="Arial"/>
            </a:endParaRPr>
          </a:p>
          <a:p>
            <a:pPr marL="0" marR="0" lvl="0" indent="0" algn="l" rtl="0">
              <a:lnSpc>
                <a:spcPct val="70000"/>
              </a:lnSpc>
              <a:spcBef>
                <a:spcPts val="1000"/>
              </a:spcBef>
              <a:spcAft>
                <a:spcPts val="0"/>
              </a:spcAft>
              <a:buClr>
                <a:schemeClr val="dk1"/>
              </a:buClr>
              <a:buSzPts val="1200"/>
              <a:buFont typeface="Arial"/>
              <a:buNone/>
            </a:pPr>
            <a:r>
              <a:rPr lang="en-GB" sz="1200" b="0" i="0" u="none" strike="noStrike" cap="none" dirty="0">
                <a:solidFill>
                  <a:schemeClr val="dk1"/>
                </a:solidFill>
                <a:latin typeface="+mn-lt"/>
                <a:ea typeface="Arial"/>
                <a:cs typeface="Arial"/>
                <a:sym typeface="Arial"/>
              </a:rPr>
              <a:t>L3. how their strengths, interests, skills and qualities are changing and how these relate to future career choices and employability </a:t>
            </a:r>
            <a:endParaRPr lang="en-GB" sz="1200" b="0" i="0" u="none" strike="noStrike" cap="none" dirty="0">
              <a:solidFill>
                <a:srgbClr val="000000"/>
              </a:solidFill>
              <a:latin typeface="+mn-lt"/>
              <a:ea typeface="Arial"/>
              <a:cs typeface="Arial"/>
              <a:sym typeface="Arial"/>
            </a:endParaRPr>
          </a:p>
          <a:p>
            <a:pPr marL="0" marR="0" lvl="0" indent="0" algn="l" rtl="0">
              <a:lnSpc>
                <a:spcPct val="70000"/>
              </a:lnSpc>
              <a:spcBef>
                <a:spcPts val="1000"/>
              </a:spcBef>
              <a:spcAft>
                <a:spcPts val="0"/>
              </a:spcAft>
              <a:buClr>
                <a:schemeClr val="dk1"/>
              </a:buClr>
              <a:buSzPts val="1200"/>
              <a:buFont typeface="Arial"/>
              <a:buNone/>
            </a:pPr>
            <a:r>
              <a:rPr lang="en-GB" sz="1200" b="0" i="0" u="none" strike="noStrike" cap="none" dirty="0">
                <a:solidFill>
                  <a:schemeClr val="dk1"/>
                </a:solidFill>
                <a:latin typeface="+mn-lt"/>
                <a:ea typeface="Arial"/>
                <a:cs typeface="Arial"/>
                <a:sym typeface="Arial"/>
              </a:rPr>
              <a:t>L4. about the range of opportunities available to them for career progression, including in education, training and employment </a:t>
            </a:r>
            <a:endParaRPr lang="en-GB" sz="1200" b="0" i="0" u="none" strike="noStrike" cap="none" dirty="0">
              <a:solidFill>
                <a:srgbClr val="000000"/>
              </a:solidFill>
              <a:latin typeface="+mn-lt"/>
              <a:ea typeface="Arial"/>
              <a:cs typeface="Arial"/>
              <a:sym typeface="Arial"/>
            </a:endParaRPr>
          </a:p>
          <a:p>
            <a:pPr marL="0" marR="0" lvl="0" indent="0" algn="l" rtl="0">
              <a:lnSpc>
                <a:spcPct val="70000"/>
              </a:lnSpc>
              <a:spcBef>
                <a:spcPts val="1000"/>
              </a:spcBef>
              <a:spcAft>
                <a:spcPts val="0"/>
              </a:spcAft>
              <a:buClr>
                <a:schemeClr val="dk1"/>
              </a:buClr>
              <a:buSzPts val="1200"/>
              <a:buFont typeface="Arial"/>
              <a:buNone/>
            </a:pPr>
            <a:r>
              <a:rPr lang="en-GB" sz="1200" b="0" i="0" u="none" strike="noStrike" cap="none" dirty="0">
                <a:solidFill>
                  <a:schemeClr val="dk1"/>
                </a:solidFill>
                <a:latin typeface="+mn-lt"/>
                <a:ea typeface="Arial"/>
                <a:cs typeface="Arial"/>
                <a:sym typeface="Arial"/>
              </a:rPr>
              <a:t>L5. about the need to challenge stereotypes about particular career pathways, maintain high aspirations for their future and embrace new opportunities </a:t>
            </a:r>
            <a:endParaRPr lang="en-GB" sz="1200" dirty="0">
              <a:latin typeface="+mn-lt"/>
            </a:endParaRPr>
          </a:p>
          <a:p>
            <a:pPr marL="0" marR="0" lvl="0" indent="0" algn="l" rtl="0">
              <a:lnSpc>
                <a:spcPct val="70000"/>
              </a:lnSpc>
              <a:spcBef>
                <a:spcPts val="1000"/>
              </a:spcBef>
              <a:spcAft>
                <a:spcPts val="0"/>
              </a:spcAft>
              <a:buClr>
                <a:schemeClr val="dk1"/>
              </a:buClr>
              <a:buSzPts val="1200"/>
              <a:buFont typeface="Arial"/>
              <a:buNone/>
            </a:pPr>
            <a:endParaRPr lang="en-GB" sz="1200" b="0" i="0" u="none" strike="noStrike" cap="none" dirty="0">
              <a:solidFill>
                <a:schemeClr val="dk1"/>
              </a:solidFill>
              <a:latin typeface="+mn-lt"/>
              <a:ea typeface="Arial"/>
              <a:cs typeface="Arial"/>
              <a:sym typeface="Arial"/>
            </a:endParaRPr>
          </a:p>
          <a:p>
            <a:pPr marL="0" marR="0" lvl="0" indent="0" algn="l" rtl="0">
              <a:lnSpc>
                <a:spcPct val="70000"/>
              </a:lnSpc>
              <a:spcBef>
                <a:spcPts val="1000"/>
              </a:spcBef>
              <a:spcAft>
                <a:spcPts val="0"/>
              </a:spcAft>
              <a:buClr>
                <a:schemeClr val="dk1"/>
              </a:buClr>
              <a:buSzPts val="1200"/>
              <a:buFont typeface="Arial"/>
              <a:buNone/>
            </a:pPr>
            <a:r>
              <a:rPr lang="en-GB" sz="1200" b="1" i="0" u="none" strike="noStrike" cap="none" dirty="0">
                <a:solidFill>
                  <a:schemeClr val="dk1"/>
                </a:solidFill>
                <a:latin typeface="+mn-lt"/>
                <a:ea typeface="Arial"/>
                <a:cs typeface="Arial"/>
                <a:sym typeface="Arial"/>
              </a:rPr>
              <a:t>Scotland - </a:t>
            </a:r>
            <a:r>
              <a:rPr lang="en-GB" sz="1200" b="1" dirty="0">
                <a:latin typeface="+mn-lt"/>
              </a:rPr>
              <a:t>Career Education Standard </a:t>
            </a:r>
            <a:endParaRPr lang="en-GB" sz="1200" dirty="0">
              <a:latin typeface="+mn-lt"/>
            </a:endParaRPr>
          </a:p>
          <a:p>
            <a:pPr marL="0" marR="0" lvl="0" indent="0" algn="l" rtl="0">
              <a:lnSpc>
                <a:spcPct val="70000"/>
              </a:lnSpc>
              <a:spcBef>
                <a:spcPts val="1000"/>
              </a:spcBef>
              <a:spcAft>
                <a:spcPts val="0"/>
              </a:spcAft>
              <a:buClr>
                <a:schemeClr val="dk1"/>
              </a:buClr>
              <a:buSzPts val="1200"/>
              <a:buFont typeface="Arial"/>
              <a:buNone/>
            </a:pPr>
            <a:r>
              <a:rPr lang="en-GB" sz="1200" b="0" dirty="0">
                <a:latin typeface="+mn-lt"/>
              </a:rPr>
              <a:t>By the end of BGE:</a:t>
            </a:r>
            <a:endParaRPr lang="en-GB" sz="1200" dirty="0">
              <a:latin typeface="+mn-lt"/>
            </a:endParaRP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 I can demonstrate and apply the skills I have learnt across the curriculum in relation to the world of work. </a:t>
            </a: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 I can identify my interests, strengths and skills and use them to make informed choices.</a:t>
            </a: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 I can understand and consistently demonstrate the behaviours an employer looks for in a good employee.</a:t>
            </a:r>
          </a:p>
          <a:p>
            <a:pPr marL="0" marR="0" lvl="0" indent="0" algn="l" rtl="0">
              <a:lnSpc>
                <a:spcPct val="70000"/>
              </a:lnSpc>
              <a:spcBef>
                <a:spcPts val="1000"/>
              </a:spcBef>
              <a:spcAft>
                <a:spcPts val="0"/>
              </a:spcAft>
              <a:buClr>
                <a:schemeClr val="dk1"/>
              </a:buClr>
              <a:buSzPts val="1200"/>
              <a:buFont typeface="Arial"/>
              <a:buNone/>
            </a:pPr>
            <a:endParaRPr lang="en-GB" sz="1200" dirty="0">
              <a:latin typeface="+mn-lt"/>
            </a:endParaRPr>
          </a:p>
          <a:p>
            <a:pPr marL="0" marR="0" lvl="0" indent="0" algn="l" rtl="0">
              <a:lnSpc>
                <a:spcPct val="70000"/>
              </a:lnSpc>
              <a:spcBef>
                <a:spcPts val="1000"/>
              </a:spcBef>
              <a:spcAft>
                <a:spcPts val="0"/>
              </a:spcAft>
              <a:buClr>
                <a:schemeClr val="dk1"/>
              </a:buClr>
              <a:buSzPts val="1200"/>
              <a:buFont typeface="Arial"/>
              <a:buNone/>
            </a:pPr>
            <a:r>
              <a:rPr lang="en-GB" sz="1200" b="1" dirty="0">
                <a:latin typeface="+mn-lt"/>
              </a:rPr>
              <a:t>Wales - Careers and the world of work: Framework (KS4)</a:t>
            </a:r>
            <a:endParaRPr lang="en-GB" sz="1200" dirty="0">
              <a:latin typeface="+mn-lt"/>
            </a:endParaRP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Learners should be given opportunities to:</a:t>
            </a: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7. consider their own and other people’s perspectives about learning, careers and the world of work to inform opinions and decisions </a:t>
            </a: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10. examine their careers ideas and the potential effects on their lives</a:t>
            </a:r>
          </a:p>
          <a:p>
            <a:pPr marL="0" marR="0" lvl="0" indent="0" algn="l" rtl="0">
              <a:lnSpc>
                <a:spcPct val="70000"/>
              </a:lnSpc>
              <a:spcBef>
                <a:spcPts val="1000"/>
              </a:spcBef>
              <a:spcAft>
                <a:spcPts val="0"/>
              </a:spcAft>
              <a:buClr>
                <a:schemeClr val="dk1"/>
              </a:buClr>
              <a:buSzPts val="1200"/>
              <a:buFont typeface="Arial"/>
              <a:buNone/>
            </a:pPr>
            <a:r>
              <a:rPr lang="en-GB" sz="1200" dirty="0">
                <a:latin typeface="+mn-lt"/>
              </a:rPr>
              <a:t>14. be able to apply learning to a range of situations both within and outside school</a:t>
            </a:r>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2</a:t>
            </a:fld>
            <a:endParaRPr lang="en-US"/>
          </a:p>
        </p:txBody>
      </p:sp>
    </p:spTree>
    <p:extLst>
      <p:ext uri="{BB962C8B-B14F-4D97-AF65-F5344CB8AC3E}">
        <p14:creationId xmlns:p14="http://schemas.microsoft.com/office/powerpoint/2010/main" val="67171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u="sng" dirty="0"/>
              <a:t>Starter: </a:t>
            </a:r>
            <a:r>
              <a:rPr lang="en-GB" sz="1200" b="0" u="sng" dirty="0">
                <a:solidFill>
                  <a:schemeClr val="dk1"/>
                </a:solidFill>
                <a:latin typeface="+mn-lt"/>
                <a:ea typeface="Calibri"/>
                <a:cs typeface="Calibri"/>
                <a:sym typeface="Calibri"/>
              </a:rPr>
              <a:t>Mini debate (4 mins)</a:t>
            </a:r>
            <a:endParaRPr lang="en-GB" u="sng" dirty="0"/>
          </a:p>
          <a:p>
            <a:pPr marL="0" lvl="0" indent="0" algn="l" rtl="0">
              <a:lnSpc>
                <a:spcPct val="100000"/>
              </a:lnSpc>
              <a:spcBef>
                <a:spcPts val="0"/>
              </a:spcBef>
              <a:spcAft>
                <a:spcPts val="0"/>
              </a:spcAft>
              <a:buSzPts val="1400"/>
              <a:buNone/>
            </a:pPr>
            <a:r>
              <a:rPr lang="en-GB" sz="1200" i="0" dirty="0">
                <a:solidFill>
                  <a:schemeClr val="dk1"/>
                </a:solidFill>
                <a:latin typeface="+mn-lt"/>
                <a:ea typeface="Calibri"/>
                <a:cs typeface="Calibri"/>
                <a:sym typeface="Calibri"/>
              </a:rPr>
              <a:t>Show students the quote above and ask them to either write down their responses or debate in pairs/small groups.</a:t>
            </a:r>
            <a:endParaRPr lang="en-GB" dirty="0"/>
          </a:p>
          <a:p>
            <a:pPr marL="0" lvl="0" indent="0" algn="l" rtl="0">
              <a:lnSpc>
                <a:spcPct val="100000"/>
              </a:lnSpc>
              <a:spcBef>
                <a:spcPts val="0"/>
              </a:spcBef>
              <a:spcAft>
                <a:spcPts val="0"/>
              </a:spcAft>
              <a:buSzPts val="1400"/>
              <a:buNone/>
            </a:pPr>
            <a:endParaRPr lang="en-GB" sz="1200" i="0" dirty="0">
              <a:solidFill>
                <a:schemeClr val="dk1"/>
              </a:solidFill>
              <a:latin typeface="+mn-lt"/>
              <a:ea typeface="Calibri"/>
              <a:cs typeface="Calibri"/>
              <a:sym typeface="Calibri"/>
            </a:endParaRPr>
          </a:p>
          <a:p>
            <a:pPr marL="0" lvl="0" indent="0" algn="l" rtl="0">
              <a:lnSpc>
                <a:spcPct val="100000"/>
              </a:lnSpc>
              <a:spcBef>
                <a:spcPts val="0"/>
              </a:spcBef>
              <a:spcAft>
                <a:spcPts val="0"/>
              </a:spcAft>
              <a:buSzPts val="1400"/>
              <a:buNone/>
            </a:pPr>
            <a:r>
              <a:rPr lang="en-GB" sz="1200" i="0" dirty="0">
                <a:solidFill>
                  <a:schemeClr val="dk1"/>
                </a:solidFill>
                <a:latin typeface="+mn-lt"/>
                <a:ea typeface="Calibri"/>
                <a:cs typeface="Calibri"/>
                <a:sym typeface="Calibri"/>
              </a:rPr>
              <a:t>Support: Give students some sentence stems – Skills are more important than grades because…/Grades are more important than skills because…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i="1"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Explain to students that a combination of both can be important, but skills are often focussed on less in schools whilst often given a lot of focus by employers – however, this will obviously depend on the job in question.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Ask for feedback on the challenge question. Explain to students what ‘transferable skills’ means and that in this lesson they will be learning about key skills for the workplace, but that these skills are also relevant to other parts of live such as home, school, </a:t>
            </a:r>
            <a:r>
              <a:rPr lang="en-GB" dirty="0"/>
              <a:t>extra</a:t>
            </a:r>
            <a:r>
              <a:rPr lang="en-GB" sz="1200" dirty="0">
                <a:solidFill>
                  <a:schemeClr val="dk1"/>
                </a:solidFill>
                <a:latin typeface="+mn-lt"/>
                <a:ea typeface="Calibri"/>
                <a:cs typeface="Calibri"/>
                <a:sym typeface="Calibri"/>
              </a:rPr>
              <a:t>-curricular activities and social life.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800"/>
              <a:buFont typeface="Arial"/>
              <a:buNone/>
            </a:pPr>
            <a:r>
              <a:rPr lang="en-GB" sz="1800" b="1" dirty="0"/>
              <a:t>Transferable skills</a:t>
            </a:r>
            <a:r>
              <a:rPr lang="en-GB" sz="1800" dirty="0"/>
              <a:t>: skills that can be useful and helpful in different areas of life e.g. home, school, work. </a:t>
            </a:r>
            <a:endParaRPr lang="en-GB" dirty="0"/>
          </a:p>
          <a:p>
            <a:pPr marL="0" lvl="0" indent="0" algn="l" rtl="0">
              <a:lnSpc>
                <a:spcPct val="100000"/>
              </a:lnSpc>
              <a:spcBef>
                <a:spcPts val="0"/>
              </a:spcBef>
              <a:spcAft>
                <a:spcPts val="0"/>
              </a:spcAft>
              <a:buSzPts val="1400"/>
              <a:buNone/>
            </a:pPr>
            <a:endParaRPr lang="en-GB"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3</a:t>
            </a:fld>
            <a:endParaRPr lang="en-US"/>
          </a:p>
        </p:txBody>
      </p:sp>
    </p:spTree>
    <p:extLst>
      <p:ext uri="{BB962C8B-B14F-4D97-AF65-F5344CB8AC3E}">
        <p14:creationId xmlns:p14="http://schemas.microsoft.com/office/powerpoint/2010/main" val="416890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u="sng" dirty="0"/>
              <a:t>Session objectives (1 min)</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Read through the session objectives as a class</a:t>
            </a:r>
            <a:r>
              <a:rPr lang="en-GB" b="0" dirty="0"/>
              <a:t>. </a:t>
            </a:r>
            <a:endParaRPr lang="en-GB" dirty="0"/>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4</a:t>
            </a:fld>
            <a:endParaRPr lang="en-US"/>
          </a:p>
        </p:txBody>
      </p:sp>
    </p:spTree>
    <p:extLst>
      <p:ext uri="{BB962C8B-B14F-4D97-AF65-F5344CB8AC3E}">
        <p14:creationId xmlns:p14="http://schemas.microsoft.com/office/powerpoint/2010/main" val="401219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u="sng" dirty="0"/>
              <a:t>Skills, skills, skills </a:t>
            </a:r>
            <a:r>
              <a:rPr lang="en-GB" sz="1200" b="0" u="sng" dirty="0">
                <a:solidFill>
                  <a:schemeClr val="dk1"/>
                </a:solidFill>
                <a:latin typeface="+mn-lt"/>
                <a:ea typeface="Calibri"/>
                <a:cs typeface="Calibri"/>
                <a:sym typeface="Calibri"/>
              </a:rPr>
              <a:t>a. (4 mins) </a:t>
            </a:r>
          </a:p>
          <a:p>
            <a:pPr marL="0" marR="0" lvl="0" indent="0" algn="l" rtl="0">
              <a:lnSpc>
                <a:spcPct val="100000"/>
              </a:lnSpc>
              <a:spcBef>
                <a:spcPts val="0"/>
              </a:spcBef>
              <a:spcAft>
                <a:spcPts val="0"/>
              </a:spcAft>
              <a:buClr>
                <a:schemeClr val="dk1"/>
              </a:buClr>
              <a:buSzPts val="1200"/>
              <a:buFont typeface="Calibri"/>
              <a:buNone/>
            </a:pPr>
            <a:r>
              <a:rPr lang="en-GB" sz="1200" b="0" u="none" dirty="0">
                <a:solidFill>
                  <a:schemeClr val="dk1"/>
                </a:solidFill>
                <a:latin typeface="+mn-lt"/>
                <a:ea typeface="Calibri"/>
                <a:cs typeface="Calibri"/>
                <a:sym typeface="Calibri"/>
              </a:rPr>
              <a:t>Show students the of transferrable skills above and ask them to match up the skills with their correct definitions. Remind students that these key employability skills are also important skills in school.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u="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u="none" dirty="0">
                <a:solidFill>
                  <a:schemeClr val="dk1"/>
                </a:solidFill>
                <a:latin typeface="+mn-lt"/>
                <a:ea typeface="Calibri"/>
                <a:cs typeface="Calibri"/>
                <a:sym typeface="Calibri"/>
              </a:rPr>
              <a:t>Support: </a:t>
            </a:r>
            <a:r>
              <a:rPr lang="en-GB" sz="1200" b="0" u="none" dirty="0">
                <a:solidFill>
                  <a:schemeClr val="dk1"/>
                </a:solidFill>
                <a:latin typeface="+mn-lt"/>
                <a:ea typeface="Calibri"/>
                <a:cs typeface="Calibri"/>
                <a:sym typeface="Calibri"/>
              </a:rPr>
              <a:t>This could be printed out for SEND students and they can match them up and come up with an example of each</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u="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dirty="0">
                <a:solidFill>
                  <a:schemeClr val="dk1"/>
                </a:solidFill>
                <a:latin typeface="+mn-lt"/>
                <a:ea typeface="Calibri"/>
                <a:cs typeface="Calibri"/>
                <a:sym typeface="Calibri"/>
              </a:rPr>
              <a:t>Challenge: </a:t>
            </a:r>
            <a:r>
              <a:rPr lang="en-GB" b="0" i="0" u="none" dirty="0">
                <a:solidFill>
                  <a:srgbClr val="000000"/>
                </a:solidFill>
                <a:latin typeface="+mn-lt"/>
                <a:ea typeface="Calibri"/>
                <a:cs typeface="Calibri"/>
                <a:sym typeface="Calibri"/>
              </a:rPr>
              <a:t>Pick a few of these skills and think of one example for how it could be a beneficial skill in school (e.g. preparing for exams) and one example for how it could be beneficial in a job or work experience.</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i="0" u="none" dirty="0">
              <a:solidFill>
                <a:srgbClr val="000000"/>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GB" sz="1200" b="0" i="0" u="none" dirty="0">
                <a:solidFill>
                  <a:srgbClr val="000000"/>
                </a:solidFill>
                <a:latin typeface="+mn-lt"/>
                <a:ea typeface="Calibri"/>
                <a:cs typeface="Calibri"/>
                <a:sym typeface="Calibri"/>
              </a:rPr>
              <a:t>Go through the answers as a class:</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D</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E</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A</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B</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F</a:t>
            </a:r>
            <a:endParaRPr lang="en-GB"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dirty="0">
                <a:solidFill>
                  <a:srgbClr val="000000"/>
                </a:solidFill>
                <a:latin typeface="+mn-lt"/>
                <a:ea typeface="Calibri"/>
                <a:cs typeface="Calibri"/>
                <a:sym typeface="Calibri"/>
              </a:rPr>
              <a:t>C</a:t>
            </a:r>
            <a:endParaRPr lang="en-GB" sz="1200" b="0" i="0" u="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u="sng"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u="sng"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5</a:t>
            </a:fld>
            <a:endParaRPr lang="en-US"/>
          </a:p>
        </p:txBody>
      </p:sp>
    </p:spTree>
    <p:extLst>
      <p:ext uri="{BB962C8B-B14F-4D97-AF65-F5344CB8AC3E}">
        <p14:creationId xmlns:p14="http://schemas.microsoft.com/office/powerpoint/2010/main" val="133449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u="sng" dirty="0"/>
              <a:t>Skills, skills, skills </a:t>
            </a:r>
            <a:r>
              <a:rPr lang="en-GB" sz="1200" b="0" u="sng" dirty="0">
                <a:solidFill>
                  <a:schemeClr val="dk1"/>
                </a:solidFill>
                <a:latin typeface="+mn-lt"/>
                <a:ea typeface="Calibri"/>
                <a:cs typeface="Calibri"/>
                <a:sym typeface="Calibri"/>
              </a:rPr>
              <a:t>b. (4 mins)</a:t>
            </a: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Ask students to discuss in pairs which skills do you they think would be required for each job based on the information? Explain that thinking about transferrable skills can be really useful when applying their first job, work experience, apprenticeship or a place at college – by looking at what the role is and considering what skills are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Support: </a:t>
            </a:r>
            <a:r>
              <a:rPr lang="en-GB" sz="1200" dirty="0">
                <a:solidFill>
                  <a:schemeClr val="dk1"/>
                </a:solidFill>
                <a:latin typeface="+mn-lt"/>
                <a:ea typeface="Calibri"/>
                <a:cs typeface="Calibri"/>
                <a:sym typeface="Calibri"/>
              </a:rPr>
              <a:t>This slide could be printed out and students first highlight any key words in the role and then have to pick one skill that is needed for each role.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mn-lt"/>
                <a:ea typeface="Calibri"/>
                <a:cs typeface="Calibri"/>
                <a:sym typeface="Calibri"/>
              </a:rPr>
              <a:t>Challenge: </a:t>
            </a:r>
            <a:r>
              <a:rPr lang="en-GB" sz="1200" dirty="0">
                <a:solidFill>
                  <a:schemeClr val="dk1"/>
                </a:solidFill>
                <a:latin typeface="+mn-lt"/>
                <a:ea typeface="Calibri"/>
                <a:cs typeface="Calibri"/>
                <a:sym typeface="Calibri"/>
              </a:rPr>
              <a:t>What do you think are the main opportunities and challenges of each of these job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6</a:t>
            </a:fld>
            <a:endParaRPr lang="en-US"/>
          </a:p>
        </p:txBody>
      </p:sp>
    </p:spTree>
    <p:extLst>
      <p:ext uri="{BB962C8B-B14F-4D97-AF65-F5344CB8AC3E}">
        <p14:creationId xmlns:p14="http://schemas.microsoft.com/office/powerpoint/2010/main" val="164625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u="sng" dirty="0"/>
              <a:t>Skills, skills, skills </a:t>
            </a:r>
            <a:r>
              <a:rPr lang="en-GB" sz="1200" b="0" u="sng" dirty="0">
                <a:solidFill>
                  <a:schemeClr val="dk1"/>
                </a:solidFill>
                <a:latin typeface="+mn-lt"/>
                <a:ea typeface="Calibri"/>
                <a:cs typeface="Calibri"/>
                <a:sym typeface="Calibri"/>
              </a:rPr>
              <a:t>c. (4 mins)</a:t>
            </a: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As a class</a:t>
            </a:r>
            <a:r>
              <a:rPr lang="en-GB" dirty="0"/>
              <a:t>, </a:t>
            </a:r>
            <a:r>
              <a:rPr lang="en-GB" sz="1200" dirty="0">
                <a:solidFill>
                  <a:schemeClr val="dk1"/>
                </a:solidFill>
                <a:latin typeface="+mn-lt"/>
                <a:ea typeface="Calibri"/>
                <a:cs typeface="Calibri"/>
                <a:sym typeface="Calibri"/>
              </a:rPr>
              <a:t>watch</a:t>
            </a:r>
            <a:r>
              <a:rPr lang="en-GB" dirty="0"/>
              <a:t> </a:t>
            </a:r>
            <a:r>
              <a:rPr lang="en-GB" sz="1200" dirty="0">
                <a:solidFill>
                  <a:schemeClr val="dk1"/>
                </a:solidFill>
                <a:latin typeface="+mn-lt"/>
                <a:ea typeface="Calibri"/>
                <a:cs typeface="Calibri"/>
                <a:sym typeface="Calibri"/>
              </a:rPr>
              <a:t>the three different professionals sharing what skills are needed for their job roles. List down any skills that you hear mentioned. </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i="1" dirty="0">
                <a:solidFill>
                  <a:schemeClr val="dk1"/>
                </a:solidFill>
                <a:latin typeface="+mn-lt"/>
                <a:cs typeface="Calibri"/>
                <a:sym typeface="Calibri"/>
              </a:rPr>
              <a:t>Note the video can be watched by clicking on the play button</a:t>
            </a:r>
            <a:r>
              <a:rPr lang="en-GB" sz="1200" i="1" baseline="0" dirty="0">
                <a:solidFill>
                  <a:schemeClr val="dk1"/>
                </a:solidFill>
                <a:latin typeface="+mn-lt"/>
                <a:cs typeface="Calibri"/>
                <a:sym typeface="Calibri"/>
              </a:rPr>
              <a:t> when the PowerPoint is in presentation mode. Alternatively, copy and paste this link into your browser: </a:t>
            </a:r>
            <a:r>
              <a:rPr lang="en-GB" sz="1200" i="1" u="sng" kern="1200" dirty="0">
                <a:solidFill>
                  <a:srgbClr val="00B0F0"/>
                </a:solidFill>
                <a:effectLst/>
                <a:latin typeface="+mn-lt"/>
                <a:ea typeface="+mn-ea"/>
                <a:cs typeface="+mn-cs"/>
              </a:rPr>
              <a:t>https://vimeo.com/740364159 </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Q. Of</a:t>
            </a:r>
            <a:r>
              <a:rPr lang="en-GB" sz="1200" baseline="0" dirty="0">
                <a:solidFill>
                  <a:schemeClr val="dk1"/>
                </a:solidFill>
                <a:latin typeface="+mn-lt"/>
                <a:ea typeface="Calibri"/>
                <a:cs typeface="Calibri"/>
                <a:sym typeface="Calibri"/>
              </a:rPr>
              <a:t> the skills you have written down, can you circle three that you think would be useful in school? Be ready to explain your thinking.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7</a:t>
            </a:fld>
            <a:endParaRPr lang="en-US"/>
          </a:p>
        </p:txBody>
      </p:sp>
    </p:spTree>
    <p:extLst>
      <p:ext uri="{BB962C8B-B14F-4D97-AF65-F5344CB8AC3E}">
        <p14:creationId xmlns:p14="http://schemas.microsoft.com/office/powerpoint/2010/main" val="240154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 discussion </a:t>
            </a:r>
            <a:r>
              <a:rPr lang="en-GB" b="1" dirty="0"/>
              <a:t>q</a:t>
            </a:r>
            <a:r>
              <a:rPr lang="en-GB" b="1"/>
              <a:t>uestions </a:t>
            </a:r>
            <a:r>
              <a:rPr lang="en-GB" b="1" dirty="0"/>
              <a:t>if time allows</a:t>
            </a:r>
            <a:endParaRPr lang="en-GB" dirty="0"/>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8</a:t>
            </a:fld>
            <a:endParaRPr lang="en-US"/>
          </a:p>
        </p:txBody>
      </p:sp>
    </p:spTree>
    <p:extLst>
      <p:ext uri="{BB962C8B-B14F-4D97-AF65-F5344CB8AC3E}">
        <p14:creationId xmlns:p14="http://schemas.microsoft.com/office/powerpoint/2010/main" val="3888793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sz="1200" b="0" u="sng" dirty="0">
                <a:solidFill>
                  <a:schemeClr val="dk1"/>
                </a:solidFill>
                <a:latin typeface="+mn-lt"/>
                <a:ea typeface="Calibri"/>
                <a:cs typeface="Calibri"/>
                <a:sym typeface="Calibri"/>
              </a:rPr>
              <a:t>Reflection (3 mins)</a:t>
            </a:r>
            <a:r>
              <a:rPr lang="en-GB" b="0" u="sng" dirty="0"/>
              <a:t> </a:t>
            </a: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Ask students to complete this personal reflection exercise think about how they can develop their own transferrable skills in school or extra curricular activities to help prepare them for the world of work. </a:t>
            </a:r>
            <a:endParaRPr lang="en-GB" dirty="0"/>
          </a:p>
          <a:p>
            <a:pPr marL="0" lvl="0" indent="0" algn="l" rtl="0">
              <a:lnSpc>
                <a:spcPct val="100000"/>
              </a:lnSpc>
              <a:spcBef>
                <a:spcPts val="0"/>
              </a:spcBef>
              <a:spcAft>
                <a:spcPts val="0"/>
              </a:spcAft>
              <a:buSzPts val="1400"/>
              <a:buNone/>
            </a:pPr>
            <a:endParaRPr lang="en-GB" b="1" u="sng"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mn-lt"/>
                <a:ea typeface="Calibri"/>
                <a:cs typeface="Calibri"/>
                <a:sym typeface="Calibri"/>
              </a:rPr>
              <a:t>Additional Reflection if time allows: How does the title ‘Advantage’ relate to the learning in the lesson? (N.B. Advantage in tennis means you have the slight lead over your opponent and are close to winning a game.) </a:t>
            </a:r>
            <a:endParaRPr lang="en-GB" dirty="0"/>
          </a:p>
          <a:p>
            <a:endParaRPr lang="en-US" dirty="0"/>
          </a:p>
        </p:txBody>
      </p:sp>
      <p:sp>
        <p:nvSpPr>
          <p:cNvPr id="4" name="Slide Number Placeholder 3"/>
          <p:cNvSpPr>
            <a:spLocks noGrp="1"/>
          </p:cNvSpPr>
          <p:nvPr>
            <p:ph type="sldNum" sz="quarter" idx="5"/>
          </p:nvPr>
        </p:nvSpPr>
        <p:spPr/>
        <p:txBody>
          <a:bodyPr/>
          <a:lstStyle/>
          <a:p>
            <a:fld id="{7480A979-ABD1-7640-86D8-A566B5CAA73D}" type="slidenum">
              <a:rPr lang="en-US" smtClean="0"/>
              <a:t>9</a:t>
            </a:fld>
            <a:endParaRPr lang="en-US"/>
          </a:p>
        </p:txBody>
      </p:sp>
    </p:spTree>
    <p:extLst>
      <p:ext uri="{BB962C8B-B14F-4D97-AF65-F5344CB8AC3E}">
        <p14:creationId xmlns:p14="http://schemas.microsoft.com/office/powerpoint/2010/main" val="3795956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39D15D0-9E5F-B444-A736-A75F83D157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28" y="-1"/>
            <a:ext cx="16243300" cy="9144001"/>
          </a:xfrm>
          <a:prstGeom prst="rect">
            <a:avLst/>
          </a:prstGeom>
        </p:spPr>
      </p:pic>
      <p:pic>
        <p:nvPicPr>
          <p:cNvPr id="10" name="Picture 9">
            <a:extLst>
              <a:ext uri="{FF2B5EF4-FFF2-40B4-BE49-F238E27FC236}">
                <a16:creationId xmlns:a16="http://schemas.microsoft.com/office/drawing/2014/main" id="{FE2B1129-8C20-3D47-9461-88E224C12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48" y="0"/>
            <a:ext cx="16279876" cy="9144000"/>
          </a:xfrm>
          <a:prstGeom prst="rect">
            <a:avLst/>
          </a:prstGeom>
        </p:spPr>
      </p:pic>
      <p:sp>
        <p:nvSpPr>
          <p:cNvPr id="12" name="Text Placeholder 11">
            <a:extLst>
              <a:ext uri="{FF2B5EF4-FFF2-40B4-BE49-F238E27FC236}">
                <a16:creationId xmlns:a16="http://schemas.microsoft.com/office/drawing/2014/main" id="{317D7999-14C3-304A-8EA6-64B3EC88C177}"/>
              </a:ext>
            </a:extLst>
          </p:cNvPr>
          <p:cNvSpPr>
            <a:spLocks noGrp="1"/>
          </p:cNvSpPr>
          <p:nvPr>
            <p:ph type="body" sz="quarter" idx="13"/>
          </p:nvPr>
        </p:nvSpPr>
        <p:spPr>
          <a:xfrm>
            <a:off x="584200" y="7091612"/>
            <a:ext cx="8305800" cy="177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itle 1">
            <a:extLst>
              <a:ext uri="{FF2B5EF4-FFF2-40B4-BE49-F238E27FC236}">
                <a16:creationId xmlns:a16="http://schemas.microsoft.com/office/drawing/2014/main" id="{7ABAD0F9-AA2F-9C49-A550-E02AA4221DFA}"/>
              </a:ext>
            </a:extLst>
          </p:cNvPr>
          <p:cNvSpPr>
            <a:spLocks noGrp="1"/>
          </p:cNvSpPr>
          <p:nvPr>
            <p:ph type="title"/>
          </p:nvPr>
        </p:nvSpPr>
        <p:spPr>
          <a:xfrm>
            <a:off x="553453" y="4919803"/>
            <a:ext cx="9055768" cy="1213630"/>
          </a:xfrm>
        </p:spPr>
        <p:txBody>
          <a:bodyPr/>
          <a:lstStyle>
            <a:lvl1pPr>
              <a:lnSpc>
                <a:spcPts val="7200"/>
              </a:lnSpc>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7742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3A86C71-0A85-A042-BDF5-137F3AE50553}"/>
              </a:ext>
            </a:extLst>
          </p:cNvPr>
          <p:cNvSpPr>
            <a:spLocks noGrp="1"/>
          </p:cNvSpPr>
          <p:nvPr>
            <p:ph type="pic" sz="quarter" idx="14"/>
          </p:nvPr>
        </p:nvSpPr>
        <p:spPr>
          <a:xfrm>
            <a:off x="7950200" y="-4792"/>
            <a:ext cx="8317724" cy="9142442"/>
          </a:xfrm>
          <a:custGeom>
            <a:avLst/>
            <a:gdLst>
              <a:gd name="connsiteX0" fmla="*/ 0 w 8307388"/>
              <a:gd name="connsiteY0" fmla="*/ 9137650 h 9137650"/>
              <a:gd name="connsiteX1" fmla="*/ 3245281 w 8307388"/>
              <a:gd name="connsiteY1" fmla="*/ 0 h 9137650"/>
              <a:gd name="connsiteX2" fmla="*/ 5062107 w 8307388"/>
              <a:gd name="connsiteY2" fmla="*/ 0 h 9137650"/>
              <a:gd name="connsiteX3" fmla="*/ 8307388 w 8307388"/>
              <a:gd name="connsiteY3" fmla="*/ 9137650 h 9137650"/>
              <a:gd name="connsiteX4" fmla="*/ 0 w 8307388"/>
              <a:gd name="connsiteY4" fmla="*/ 9137650 h 9137650"/>
              <a:gd name="connsiteX0" fmla="*/ 0 w 8313307"/>
              <a:gd name="connsiteY0" fmla="*/ 9137650 h 9137650"/>
              <a:gd name="connsiteX1" fmla="*/ 3245281 w 8313307"/>
              <a:gd name="connsiteY1" fmla="*/ 0 h 9137650"/>
              <a:gd name="connsiteX2" fmla="*/ 8313307 w 8313307"/>
              <a:gd name="connsiteY2" fmla="*/ 25400 h 9137650"/>
              <a:gd name="connsiteX3" fmla="*/ 8307388 w 8313307"/>
              <a:gd name="connsiteY3" fmla="*/ 9137650 h 9137650"/>
              <a:gd name="connsiteX4" fmla="*/ 0 w 8313307"/>
              <a:gd name="connsiteY4" fmla="*/ 9137650 h 9137650"/>
              <a:gd name="connsiteX0" fmla="*/ 0 w 8307388"/>
              <a:gd name="connsiteY0" fmla="*/ 9138129 h 9138129"/>
              <a:gd name="connsiteX1" fmla="*/ 3245281 w 8307388"/>
              <a:gd name="connsiteY1" fmla="*/ 479 h 9138129"/>
              <a:gd name="connsiteX2" fmla="*/ 8291741 w 8307388"/>
              <a:gd name="connsiteY2" fmla="*/ 0 h 9138129"/>
              <a:gd name="connsiteX3" fmla="*/ 8307388 w 8307388"/>
              <a:gd name="connsiteY3" fmla="*/ 9138129 h 9138129"/>
              <a:gd name="connsiteX4" fmla="*/ 0 w 8307388"/>
              <a:gd name="connsiteY4" fmla="*/ 9138129 h 9138129"/>
              <a:gd name="connsiteX0" fmla="*/ 0 w 8307388"/>
              <a:gd name="connsiteY0" fmla="*/ 9138129 h 9138129"/>
              <a:gd name="connsiteX1" fmla="*/ 3245281 w 8307388"/>
              <a:gd name="connsiteY1" fmla="*/ 479 h 9138129"/>
              <a:gd name="connsiteX2" fmla="*/ 8300367 w 8307388"/>
              <a:gd name="connsiteY2" fmla="*/ 0 h 9138129"/>
              <a:gd name="connsiteX3" fmla="*/ 8307388 w 8307388"/>
              <a:gd name="connsiteY3" fmla="*/ 9138129 h 9138129"/>
              <a:gd name="connsiteX4" fmla="*/ 0 w 8307388"/>
              <a:gd name="connsiteY4" fmla="*/ 9138129 h 9138129"/>
              <a:gd name="connsiteX0" fmla="*/ 0 w 8307388"/>
              <a:gd name="connsiteY0" fmla="*/ 9137650 h 9137650"/>
              <a:gd name="connsiteX1" fmla="*/ 3245281 w 8307388"/>
              <a:gd name="connsiteY1" fmla="*/ 0 h 9137650"/>
              <a:gd name="connsiteX2" fmla="*/ 8248608 w 8307388"/>
              <a:gd name="connsiteY2" fmla="*/ 120291 h 9137650"/>
              <a:gd name="connsiteX3" fmla="*/ 8307388 w 8307388"/>
              <a:gd name="connsiteY3" fmla="*/ 9137650 h 9137650"/>
              <a:gd name="connsiteX4" fmla="*/ 0 w 8307388"/>
              <a:gd name="connsiteY4" fmla="*/ 9137650 h 9137650"/>
              <a:gd name="connsiteX0" fmla="*/ 0 w 8307388"/>
              <a:gd name="connsiteY0" fmla="*/ 9142442 h 9142442"/>
              <a:gd name="connsiteX1" fmla="*/ 3245281 w 8307388"/>
              <a:gd name="connsiteY1" fmla="*/ 4792 h 9142442"/>
              <a:gd name="connsiteX2" fmla="*/ 8300367 w 8307388"/>
              <a:gd name="connsiteY2" fmla="*/ 0 h 9142442"/>
              <a:gd name="connsiteX3" fmla="*/ 8307388 w 8307388"/>
              <a:gd name="connsiteY3" fmla="*/ 9142442 h 9142442"/>
              <a:gd name="connsiteX4" fmla="*/ 0 w 8307388"/>
              <a:gd name="connsiteY4" fmla="*/ 9142442 h 9142442"/>
              <a:gd name="connsiteX0" fmla="*/ 0 w 8307388"/>
              <a:gd name="connsiteY0" fmla="*/ 9137650 h 9137650"/>
              <a:gd name="connsiteX1" fmla="*/ 3245281 w 8307388"/>
              <a:gd name="connsiteY1" fmla="*/ 0 h 9137650"/>
              <a:gd name="connsiteX2" fmla="*/ 8119135 w 8307388"/>
              <a:gd name="connsiteY2" fmla="*/ 300008 h 9137650"/>
              <a:gd name="connsiteX3" fmla="*/ 8307388 w 8307388"/>
              <a:gd name="connsiteY3" fmla="*/ 9137650 h 9137650"/>
              <a:gd name="connsiteX4" fmla="*/ 0 w 8307388"/>
              <a:gd name="connsiteY4" fmla="*/ 9137650 h 9137650"/>
              <a:gd name="connsiteX0" fmla="*/ 0 w 8341982"/>
              <a:gd name="connsiteY0" fmla="*/ 9167156 h 9167156"/>
              <a:gd name="connsiteX1" fmla="*/ 3245281 w 8341982"/>
              <a:gd name="connsiteY1" fmla="*/ 29506 h 9167156"/>
              <a:gd name="connsiteX2" fmla="*/ 8341557 w 8341982"/>
              <a:gd name="connsiteY2" fmla="*/ 0 h 9167156"/>
              <a:gd name="connsiteX3" fmla="*/ 8307388 w 8341982"/>
              <a:gd name="connsiteY3" fmla="*/ 9167156 h 9167156"/>
              <a:gd name="connsiteX4" fmla="*/ 0 w 8341982"/>
              <a:gd name="connsiteY4" fmla="*/ 9167156 h 9167156"/>
              <a:gd name="connsiteX0" fmla="*/ 0 w 8317724"/>
              <a:gd name="connsiteY0" fmla="*/ 9142442 h 9142442"/>
              <a:gd name="connsiteX1" fmla="*/ 3245281 w 8317724"/>
              <a:gd name="connsiteY1" fmla="*/ 4792 h 9142442"/>
              <a:gd name="connsiteX2" fmla="*/ 8316844 w 8317724"/>
              <a:gd name="connsiteY2" fmla="*/ 0 h 9142442"/>
              <a:gd name="connsiteX3" fmla="*/ 8307388 w 8317724"/>
              <a:gd name="connsiteY3" fmla="*/ 9142442 h 9142442"/>
              <a:gd name="connsiteX4" fmla="*/ 0 w 8317724"/>
              <a:gd name="connsiteY4" fmla="*/ 9142442 h 914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7724" h="9142442">
                <a:moveTo>
                  <a:pt x="0" y="9142442"/>
                </a:moveTo>
                <a:lnTo>
                  <a:pt x="3245281" y="4792"/>
                </a:lnTo>
                <a:lnTo>
                  <a:pt x="8316844" y="0"/>
                </a:lnTo>
                <a:cubicBezTo>
                  <a:pt x="8322060" y="3046043"/>
                  <a:pt x="8302172" y="6096399"/>
                  <a:pt x="8307388" y="9142442"/>
                </a:cubicBezTo>
                <a:lnTo>
                  <a:pt x="0" y="9142442"/>
                </a:lnTo>
                <a:close/>
              </a:path>
            </a:pathLst>
          </a:custGeom>
        </p:spPr>
        <p:txBody>
          <a:bodyPr/>
          <a:lstStyle/>
          <a:p>
            <a:endParaRPr lang="en-US"/>
          </a:p>
        </p:txBody>
      </p:sp>
      <p:sp>
        <p:nvSpPr>
          <p:cNvPr id="15" name="Content Placeholder 14">
            <a:extLst>
              <a:ext uri="{FF2B5EF4-FFF2-40B4-BE49-F238E27FC236}">
                <a16:creationId xmlns:a16="http://schemas.microsoft.com/office/drawing/2014/main" id="{51FBD59C-A1D1-A648-844B-7A6FB14A0FEE}"/>
              </a:ext>
            </a:extLst>
          </p:cNvPr>
          <p:cNvSpPr>
            <a:spLocks noGrp="1"/>
          </p:cNvSpPr>
          <p:nvPr>
            <p:ph sz="quarter" idx="15"/>
          </p:nvPr>
        </p:nvSpPr>
        <p:spPr>
          <a:xfrm>
            <a:off x="13258800" y="8026400"/>
            <a:ext cx="3051969" cy="1117600"/>
          </a:xfrm>
          <a:custGeom>
            <a:avLst/>
            <a:gdLst>
              <a:gd name="connsiteX0" fmla="*/ 0 w 3005138"/>
              <a:gd name="connsiteY0" fmla="*/ 1066800 h 1066800"/>
              <a:gd name="connsiteX1" fmla="*/ 1502569 w 3005138"/>
              <a:gd name="connsiteY1" fmla="*/ 0 h 1066800"/>
              <a:gd name="connsiteX2" fmla="*/ 3005138 w 3005138"/>
              <a:gd name="connsiteY2" fmla="*/ 1066800 h 1066800"/>
              <a:gd name="connsiteX3" fmla="*/ 0 w 3005138"/>
              <a:gd name="connsiteY3" fmla="*/ 1066800 h 1066800"/>
              <a:gd name="connsiteX0" fmla="*/ 0 w 3051969"/>
              <a:gd name="connsiteY0" fmla="*/ 1117600 h 1117600"/>
              <a:gd name="connsiteX1" fmla="*/ 3051969 w 3051969"/>
              <a:gd name="connsiteY1" fmla="*/ 0 h 1117600"/>
              <a:gd name="connsiteX2" fmla="*/ 3005138 w 3051969"/>
              <a:gd name="connsiteY2" fmla="*/ 1117600 h 1117600"/>
              <a:gd name="connsiteX3" fmla="*/ 0 w 3051969"/>
              <a:gd name="connsiteY3" fmla="*/ 1117600 h 1117600"/>
            </a:gdLst>
            <a:ahLst/>
            <a:cxnLst>
              <a:cxn ang="0">
                <a:pos x="connsiteX0" y="connsiteY0"/>
              </a:cxn>
              <a:cxn ang="0">
                <a:pos x="connsiteX1" y="connsiteY1"/>
              </a:cxn>
              <a:cxn ang="0">
                <a:pos x="connsiteX2" y="connsiteY2"/>
              </a:cxn>
              <a:cxn ang="0">
                <a:pos x="connsiteX3" y="connsiteY3"/>
              </a:cxn>
            </a:cxnLst>
            <a:rect l="l" t="t" r="r" b="b"/>
            <a:pathLst>
              <a:path w="3051969" h="1117600">
                <a:moveTo>
                  <a:pt x="0" y="1117600"/>
                </a:moveTo>
                <a:lnTo>
                  <a:pt x="3051969" y="0"/>
                </a:lnTo>
                <a:lnTo>
                  <a:pt x="3005138" y="1117600"/>
                </a:lnTo>
                <a:lnTo>
                  <a:pt x="0" y="1117600"/>
                </a:lnTo>
                <a:close/>
              </a:path>
            </a:pathLst>
          </a:custGeom>
          <a:solidFill>
            <a:schemeClr val="tx1"/>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7" name="Title 1">
            <a:extLst>
              <a:ext uri="{FF2B5EF4-FFF2-40B4-BE49-F238E27FC236}">
                <a16:creationId xmlns:a16="http://schemas.microsoft.com/office/drawing/2014/main" id="{F8C3C22C-A70F-FB40-8F16-0D0B5BDDE513}"/>
              </a:ext>
            </a:extLst>
          </p:cNvPr>
          <p:cNvSpPr>
            <a:spLocks noGrp="1"/>
          </p:cNvSpPr>
          <p:nvPr>
            <p:ph type="title"/>
          </p:nvPr>
        </p:nvSpPr>
        <p:spPr>
          <a:xfrm>
            <a:off x="553453" y="551003"/>
            <a:ext cx="6787147" cy="1404797"/>
          </a:xfrm>
        </p:spPr>
        <p:txBody>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51787B7-6CA5-2B40-A1A0-A01B2DCAC0F6}"/>
              </a:ext>
            </a:extLst>
          </p:cNvPr>
          <p:cNvSpPr>
            <a:spLocks noGrp="1"/>
          </p:cNvSpPr>
          <p:nvPr>
            <p:ph idx="1"/>
          </p:nvPr>
        </p:nvSpPr>
        <p:spPr>
          <a:xfrm>
            <a:off x="3118853" y="2222111"/>
            <a:ext cx="6253747" cy="49406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2874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3399" y="537635"/>
            <a:ext cx="9528597" cy="1037166"/>
          </a:xfrm>
        </p:spPr>
        <p:txBody>
          <a:bodyPr/>
          <a:lstStyle/>
          <a:p>
            <a:r>
              <a:rPr lang="en-GB" dirty="0"/>
              <a:t>Click to edit Master title style</a:t>
            </a:r>
            <a:endParaRPr lang="en-US" dirty="0"/>
          </a:p>
        </p:txBody>
      </p:sp>
      <p:sp>
        <p:nvSpPr>
          <p:cNvPr id="6" name="Content Placeholder 5"/>
          <p:cNvSpPr>
            <a:spLocks noGrp="1"/>
          </p:cNvSpPr>
          <p:nvPr>
            <p:ph sz="quarter" idx="4"/>
          </p:nvPr>
        </p:nvSpPr>
        <p:spPr>
          <a:xfrm>
            <a:off x="6972701" y="2349500"/>
            <a:ext cx="4838299" cy="1917700"/>
          </a:xfrm>
          <a:prstGeom prst="roundRect">
            <a:avLst>
              <a:gd name="adj" fmla="val 10044"/>
            </a:avLst>
          </a:prstGeom>
          <a:solidFill>
            <a:schemeClr val="tx1"/>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12" name="Content Placeholder 5">
            <a:extLst>
              <a:ext uri="{FF2B5EF4-FFF2-40B4-BE49-F238E27FC236}">
                <a16:creationId xmlns:a16="http://schemas.microsoft.com/office/drawing/2014/main" id="{59352535-26BC-EB44-B442-0195349D4F99}"/>
              </a:ext>
            </a:extLst>
          </p:cNvPr>
          <p:cNvSpPr>
            <a:spLocks noGrp="1"/>
          </p:cNvSpPr>
          <p:nvPr>
            <p:ph sz="quarter" idx="13"/>
          </p:nvPr>
        </p:nvSpPr>
        <p:spPr>
          <a:xfrm>
            <a:off x="6972701" y="4533900"/>
            <a:ext cx="4838299" cy="2552700"/>
          </a:xfrm>
          <a:prstGeom prst="roundRect">
            <a:avLst>
              <a:gd name="adj" fmla="val 6064"/>
            </a:avLst>
          </a:prstGeom>
          <a:solidFill>
            <a:schemeClr val="tx1"/>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5">
            <a:extLst>
              <a:ext uri="{FF2B5EF4-FFF2-40B4-BE49-F238E27FC236}">
                <a16:creationId xmlns:a16="http://schemas.microsoft.com/office/drawing/2014/main" id="{4B596311-3F9F-8247-8573-72BA7DD8A71A}"/>
              </a:ext>
            </a:extLst>
          </p:cNvPr>
          <p:cNvSpPr>
            <a:spLocks noGrp="1"/>
          </p:cNvSpPr>
          <p:nvPr>
            <p:ph sz="quarter" idx="14"/>
          </p:nvPr>
        </p:nvSpPr>
        <p:spPr>
          <a:xfrm>
            <a:off x="12078100" y="2349500"/>
            <a:ext cx="3492000" cy="4737100"/>
          </a:xfrm>
          <a:prstGeom prst="roundRect">
            <a:avLst>
              <a:gd name="adj" fmla="val 4225"/>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Picture Placeholder 14">
            <a:extLst>
              <a:ext uri="{FF2B5EF4-FFF2-40B4-BE49-F238E27FC236}">
                <a16:creationId xmlns:a16="http://schemas.microsoft.com/office/drawing/2014/main" id="{F202DB34-ABF6-3A47-9F9B-94FF49B9242D}"/>
              </a:ext>
            </a:extLst>
          </p:cNvPr>
          <p:cNvSpPr>
            <a:spLocks noGrp="1"/>
          </p:cNvSpPr>
          <p:nvPr>
            <p:ph type="pic" sz="quarter" idx="15"/>
          </p:nvPr>
        </p:nvSpPr>
        <p:spPr>
          <a:xfrm>
            <a:off x="0" y="0"/>
            <a:ext cx="5410200" cy="9137650"/>
          </a:xfrm>
          <a:custGeom>
            <a:avLst/>
            <a:gdLst>
              <a:gd name="connsiteX0" fmla="*/ 0 w 5410200"/>
              <a:gd name="connsiteY0" fmla="*/ 9137650 h 9137650"/>
              <a:gd name="connsiteX1" fmla="*/ 0 w 5410200"/>
              <a:gd name="connsiteY1" fmla="*/ 0 h 9137650"/>
              <a:gd name="connsiteX2" fmla="*/ 5410200 w 5410200"/>
              <a:gd name="connsiteY2" fmla="*/ 0 h 9137650"/>
              <a:gd name="connsiteX3" fmla="*/ 5410200 w 5410200"/>
              <a:gd name="connsiteY3" fmla="*/ 9137650 h 9137650"/>
              <a:gd name="connsiteX4" fmla="*/ 0 w 5410200"/>
              <a:gd name="connsiteY4" fmla="*/ 9137650 h 9137650"/>
              <a:gd name="connsiteX0" fmla="*/ 0 w 5410200"/>
              <a:gd name="connsiteY0" fmla="*/ 9137650 h 9137650"/>
              <a:gd name="connsiteX1" fmla="*/ 0 w 5410200"/>
              <a:gd name="connsiteY1" fmla="*/ 0 h 9137650"/>
              <a:gd name="connsiteX2" fmla="*/ 5410200 w 5410200"/>
              <a:gd name="connsiteY2" fmla="*/ 0 h 9137650"/>
              <a:gd name="connsiteX3" fmla="*/ 2159000 w 5410200"/>
              <a:gd name="connsiteY3" fmla="*/ 9137650 h 9137650"/>
              <a:gd name="connsiteX4" fmla="*/ 0 w 5410200"/>
              <a:gd name="connsiteY4" fmla="*/ 9137650 h 913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00" h="9137650">
                <a:moveTo>
                  <a:pt x="0" y="9137650"/>
                </a:moveTo>
                <a:lnTo>
                  <a:pt x="0" y="0"/>
                </a:lnTo>
                <a:lnTo>
                  <a:pt x="5410200" y="0"/>
                </a:lnTo>
                <a:lnTo>
                  <a:pt x="2159000" y="9137650"/>
                </a:lnTo>
                <a:lnTo>
                  <a:pt x="0" y="9137650"/>
                </a:lnTo>
                <a:close/>
              </a:path>
            </a:pathLst>
          </a:custGeom>
        </p:spPr>
        <p:txBody>
          <a:bodyPr/>
          <a:lstStyle/>
          <a:p>
            <a:endParaRPr lang="en-US"/>
          </a:p>
        </p:txBody>
      </p:sp>
    </p:spTree>
    <p:extLst>
      <p:ext uri="{BB962C8B-B14F-4D97-AF65-F5344CB8AC3E}">
        <p14:creationId xmlns:p14="http://schemas.microsoft.com/office/powerpoint/2010/main" val="361497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4" name="Footer Placeholder 3"/>
          <p:cNvSpPr>
            <a:spLocks noGrp="1"/>
          </p:cNvSpPr>
          <p:nvPr>
            <p:ph type="ftr" sz="quarter" idx="11"/>
          </p:nvPr>
        </p:nvSpPr>
        <p:spPr>
          <a:xfrm>
            <a:off x="5385326" y="8475134"/>
            <a:ext cx="5486936" cy="486833"/>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1229434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3" name="Footer Placeholder 2"/>
          <p:cNvSpPr>
            <a:spLocks noGrp="1"/>
          </p:cNvSpPr>
          <p:nvPr>
            <p:ph type="ftr" sz="quarter" idx="11"/>
          </p:nvPr>
        </p:nvSpPr>
        <p:spPr>
          <a:xfrm>
            <a:off x="5385326" y="8475134"/>
            <a:ext cx="5486936" cy="486833"/>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257551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6" name="Footer Placeholder 5"/>
          <p:cNvSpPr>
            <a:spLocks noGrp="1"/>
          </p:cNvSpPr>
          <p:nvPr>
            <p:ph type="ftr" sz="quarter" idx="11"/>
          </p:nvPr>
        </p:nvSpPr>
        <p:spPr>
          <a:xfrm>
            <a:off x="5385326" y="8475134"/>
            <a:ext cx="5486936" cy="486833"/>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368113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6" name="Footer Placeholder 5"/>
          <p:cNvSpPr>
            <a:spLocks noGrp="1"/>
          </p:cNvSpPr>
          <p:nvPr>
            <p:ph type="ftr" sz="quarter" idx="11"/>
          </p:nvPr>
        </p:nvSpPr>
        <p:spPr>
          <a:xfrm>
            <a:off x="5385326" y="8475134"/>
            <a:ext cx="5486936" cy="486833"/>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321144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5" name="Footer Placeholder 4"/>
          <p:cNvSpPr>
            <a:spLocks noGrp="1"/>
          </p:cNvSpPr>
          <p:nvPr>
            <p:ph type="ftr" sz="quarter" idx="11"/>
          </p:nvPr>
        </p:nvSpPr>
        <p:spPr>
          <a:xfrm>
            <a:off x="5385326" y="8475134"/>
            <a:ext cx="5486936" cy="486833"/>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388192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BC081E2D-31B0-E14E-86A1-56A63C9A5CA6}" type="datetimeFigureOut">
              <a:rPr lang="en-US" smtClean="0"/>
              <a:t>8/22/2022</a:t>
            </a:fld>
            <a:endParaRPr lang="en-US"/>
          </a:p>
        </p:txBody>
      </p:sp>
      <p:sp>
        <p:nvSpPr>
          <p:cNvPr id="5" name="Footer Placeholder 4"/>
          <p:cNvSpPr>
            <a:spLocks noGrp="1"/>
          </p:cNvSpPr>
          <p:nvPr>
            <p:ph type="ftr" sz="quarter" idx="11"/>
          </p:nvPr>
        </p:nvSpPr>
        <p:spPr>
          <a:xfrm>
            <a:off x="5385326" y="8475134"/>
            <a:ext cx="5486936" cy="486833"/>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7B1CD7A-7017-9D44-9BF6-7318E2E51F89}" type="slidenum">
              <a:rPr lang="en-US" smtClean="0"/>
              <a:t>‹#›</a:t>
            </a:fld>
            <a:endParaRPr lang="en-US"/>
          </a:p>
        </p:txBody>
      </p:sp>
    </p:spTree>
    <p:extLst>
      <p:ext uri="{BB962C8B-B14F-4D97-AF65-F5344CB8AC3E}">
        <p14:creationId xmlns:p14="http://schemas.microsoft.com/office/powerpoint/2010/main" val="3984224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34D78-AB72-EC4E-B77B-D80EDF3B111F}"/>
              </a:ext>
            </a:extLst>
          </p:cNvPr>
          <p:cNvPicPr>
            <a:picLocks noChangeAspect="1"/>
          </p:cNvPicPr>
          <p:nvPr userDrawn="1"/>
        </p:nvPicPr>
        <p:blipFill>
          <a:blip r:embed="rId2"/>
          <a:srcRect/>
          <a:stretch/>
        </p:blipFill>
        <p:spPr>
          <a:xfrm>
            <a:off x="0" y="0"/>
            <a:ext cx="16257588" cy="9144000"/>
          </a:xfrm>
          <a:prstGeom prst="rect">
            <a:avLst/>
          </a:prstGeom>
        </p:spPr>
      </p:pic>
      <p:sp>
        <p:nvSpPr>
          <p:cNvPr id="4" name="Title 1">
            <a:extLst>
              <a:ext uri="{FF2B5EF4-FFF2-40B4-BE49-F238E27FC236}">
                <a16:creationId xmlns:a16="http://schemas.microsoft.com/office/drawing/2014/main" id="{EABC0C7C-9B03-DB44-9F1A-89207EC56CB2}"/>
              </a:ext>
            </a:extLst>
          </p:cNvPr>
          <p:cNvSpPr>
            <a:spLocks noGrp="1"/>
          </p:cNvSpPr>
          <p:nvPr>
            <p:ph type="ctrTitle"/>
          </p:nvPr>
        </p:nvSpPr>
        <p:spPr>
          <a:xfrm>
            <a:off x="1219080" y="4572000"/>
            <a:ext cx="6065670" cy="1534779"/>
          </a:xfrm>
        </p:spPr>
        <p:txBody>
          <a:bodyPr anchor="t" anchorCtr="0"/>
          <a:lstStyle>
            <a:lvl1pPr algn="l">
              <a:defRPr sz="59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13833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453" y="551003"/>
            <a:ext cx="9055768" cy="74439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3118853" y="1671107"/>
            <a:ext cx="6253747" cy="69218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9" name="Content Placeholder 2">
            <a:extLst>
              <a:ext uri="{FF2B5EF4-FFF2-40B4-BE49-F238E27FC236}">
                <a16:creationId xmlns:a16="http://schemas.microsoft.com/office/drawing/2014/main" id="{9BB6C7F3-C662-AA49-B606-461483D2AB3F}"/>
              </a:ext>
            </a:extLst>
          </p:cNvPr>
          <p:cNvSpPr>
            <a:spLocks noGrp="1"/>
          </p:cNvSpPr>
          <p:nvPr>
            <p:ph idx="13"/>
          </p:nvPr>
        </p:nvSpPr>
        <p:spPr>
          <a:xfrm>
            <a:off x="9494253" y="1671107"/>
            <a:ext cx="6253747" cy="69218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2851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8C3C22C-A70F-FB40-8F16-0D0B5BDDE513}"/>
              </a:ext>
            </a:extLst>
          </p:cNvPr>
          <p:cNvSpPr>
            <a:spLocks noGrp="1"/>
          </p:cNvSpPr>
          <p:nvPr>
            <p:ph type="title"/>
          </p:nvPr>
        </p:nvSpPr>
        <p:spPr>
          <a:xfrm>
            <a:off x="553453" y="551003"/>
            <a:ext cx="6787147" cy="1404797"/>
          </a:xfrm>
        </p:spPr>
        <p:txBody>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51787B7-6CA5-2B40-A1A0-A01B2DCAC0F6}"/>
              </a:ext>
            </a:extLst>
          </p:cNvPr>
          <p:cNvSpPr>
            <a:spLocks noGrp="1"/>
          </p:cNvSpPr>
          <p:nvPr>
            <p:ph idx="1"/>
          </p:nvPr>
        </p:nvSpPr>
        <p:spPr>
          <a:xfrm>
            <a:off x="3118853" y="2222111"/>
            <a:ext cx="6253747" cy="23498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F83018AF-D9AB-B548-900C-D2D21207F5AF}"/>
              </a:ext>
            </a:extLst>
          </p:cNvPr>
          <p:cNvSpPr>
            <a:spLocks noGrp="1"/>
          </p:cNvSpPr>
          <p:nvPr>
            <p:ph idx="13"/>
          </p:nvPr>
        </p:nvSpPr>
        <p:spPr>
          <a:xfrm>
            <a:off x="1925053" y="4838311"/>
            <a:ext cx="6025147" cy="3416689"/>
          </a:xfrm>
          <a:prstGeom prst="roundRect">
            <a:avLst>
              <a:gd name="adj" fmla="val 4029"/>
            </a:avLst>
          </a:prstGeom>
          <a:solidFill>
            <a:schemeClr val="tx1"/>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Picture Placeholder 2">
            <a:extLst>
              <a:ext uri="{FF2B5EF4-FFF2-40B4-BE49-F238E27FC236}">
                <a16:creationId xmlns:a16="http://schemas.microsoft.com/office/drawing/2014/main" id="{FE310257-AB12-C847-AE69-1A27EB5956D3}"/>
              </a:ext>
            </a:extLst>
          </p:cNvPr>
          <p:cNvSpPr>
            <a:spLocks noGrp="1"/>
          </p:cNvSpPr>
          <p:nvPr>
            <p:ph type="pic" sz="quarter" idx="15"/>
          </p:nvPr>
        </p:nvSpPr>
        <p:spPr>
          <a:xfrm flipH="1">
            <a:off x="7876800" y="-13448"/>
            <a:ext cx="8380788" cy="9157448"/>
          </a:xfrm>
          <a:custGeom>
            <a:avLst/>
            <a:gdLst>
              <a:gd name="connsiteX0" fmla="*/ 0 w 8307388"/>
              <a:gd name="connsiteY0" fmla="*/ 9137650 h 9137650"/>
              <a:gd name="connsiteX1" fmla="*/ 0 w 8307388"/>
              <a:gd name="connsiteY1" fmla="*/ 0 h 9137650"/>
              <a:gd name="connsiteX2" fmla="*/ 8307388 w 8307388"/>
              <a:gd name="connsiteY2" fmla="*/ 9137650 h 9137650"/>
              <a:gd name="connsiteX3" fmla="*/ 0 w 8307388"/>
              <a:gd name="connsiteY3" fmla="*/ 9137650 h 9137650"/>
              <a:gd name="connsiteX0" fmla="*/ 0 w 8307388"/>
              <a:gd name="connsiteY0" fmla="*/ 9137650 h 9137650"/>
              <a:gd name="connsiteX1" fmla="*/ 0 w 8307388"/>
              <a:gd name="connsiteY1" fmla="*/ 0 h 9137650"/>
              <a:gd name="connsiteX2" fmla="*/ 2272169 w 8307388"/>
              <a:gd name="connsiteY2" fmla="*/ 2487706 h 9137650"/>
              <a:gd name="connsiteX3" fmla="*/ 8307388 w 8307388"/>
              <a:gd name="connsiteY3" fmla="*/ 9137650 h 9137650"/>
              <a:gd name="connsiteX4" fmla="*/ 0 w 8307388"/>
              <a:gd name="connsiteY4" fmla="*/ 9137650 h 9137650"/>
              <a:gd name="connsiteX0" fmla="*/ 0 w 8307388"/>
              <a:gd name="connsiteY0" fmla="*/ 9137650 h 9137650"/>
              <a:gd name="connsiteX1" fmla="*/ 0 w 8307388"/>
              <a:gd name="connsiteY1" fmla="*/ 0 h 9137650"/>
              <a:gd name="connsiteX2" fmla="*/ 4571616 w 8307388"/>
              <a:gd name="connsiteY2" fmla="*/ 13447 h 9137650"/>
              <a:gd name="connsiteX3" fmla="*/ 8307388 w 8307388"/>
              <a:gd name="connsiteY3" fmla="*/ 9137650 h 9137650"/>
              <a:gd name="connsiteX4" fmla="*/ 0 w 8307388"/>
              <a:gd name="connsiteY4" fmla="*/ 9137650 h 9137650"/>
              <a:gd name="connsiteX0" fmla="*/ 0 w 8307388"/>
              <a:gd name="connsiteY0" fmla="*/ 9137650 h 9137650"/>
              <a:gd name="connsiteX1" fmla="*/ 0 w 8307388"/>
              <a:gd name="connsiteY1" fmla="*/ 0 h 9137650"/>
              <a:gd name="connsiteX2" fmla="*/ 5055710 w 8307388"/>
              <a:gd name="connsiteY2" fmla="*/ 0 h 9137650"/>
              <a:gd name="connsiteX3" fmla="*/ 8307388 w 8307388"/>
              <a:gd name="connsiteY3" fmla="*/ 9137650 h 9137650"/>
              <a:gd name="connsiteX4" fmla="*/ 0 w 8307388"/>
              <a:gd name="connsiteY4" fmla="*/ 9137650 h 9137650"/>
              <a:gd name="connsiteX0" fmla="*/ 0 w 8307388"/>
              <a:gd name="connsiteY0" fmla="*/ 9151097 h 9151097"/>
              <a:gd name="connsiteX1" fmla="*/ 13447 w 8307388"/>
              <a:gd name="connsiteY1" fmla="*/ 0 h 9151097"/>
              <a:gd name="connsiteX2" fmla="*/ 5055710 w 8307388"/>
              <a:gd name="connsiteY2" fmla="*/ 13447 h 9151097"/>
              <a:gd name="connsiteX3" fmla="*/ 8307388 w 8307388"/>
              <a:gd name="connsiteY3" fmla="*/ 9151097 h 9151097"/>
              <a:gd name="connsiteX4" fmla="*/ 0 w 8307388"/>
              <a:gd name="connsiteY4" fmla="*/ 9151097 h 915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7388" h="9151097">
                <a:moveTo>
                  <a:pt x="0" y="9151097"/>
                </a:moveTo>
                <a:cubicBezTo>
                  <a:pt x="4482" y="6100731"/>
                  <a:pt x="8965" y="3050366"/>
                  <a:pt x="13447" y="0"/>
                </a:cubicBezTo>
                <a:lnTo>
                  <a:pt x="5055710" y="13447"/>
                </a:lnTo>
                <a:lnTo>
                  <a:pt x="8307388" y="9151097"/>
                </a:lnTo>
                <a:lnTo>
                  <a:pt x="0" y="9151097"/>
                </a:lnTo>
                <a:close/>
              </a:path>
            </a:pathLst>
          </a:custGeom>
          <a:noFill/>
        </p:spPr>
        <p:txBody>
          <a:bodyPr/>
          <a:lstStyle/>
          <a:p>
            <a:endParaRPr lang="en-US"/>
          </a:p>
        </p:txBody>
      </p:sp>
      <p:sp>
        <p:nvSpPr>
          <p:cNvPr id="14" name="Slide Number Placeholder 5">
            <a:extLst>
              <a:ext uri="{FF2B5EF4-FFF2-40B4-BE49-F238E27FC236}">
                <a16:creationId xmlns:a16="http://schemas.microsoft.com/office/drawing/2014/main" id="{9D0BC3B1-8B8D-2F4D-9A6E-24F51F0E93DB}"/>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mtClean="0"/>
              <a:pPr/>
              <a:t>‹#›</a:t>
            </a:fld>
            <a:endParaRPr lang="en-US"/>
          </a:p>
        </p:txBody>
      </p:sp>
    </p:spTree>
    <p:extLst>
      <p:ext uri="{BB962C8B-B14F-4D97-AF65-F5344CB8AC3E}">
        <p14:creationId xmlns:p14="http://schemas.microsoft.com/office/powerpoint/2010/main" val="97992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3A86C71-0A85-A042-BDF5-137F3AE50553}"/>
              </a:ext>
            </a:extLst>
          </p:cNvPr>
          <p:cNvSpPr>
            <a:spLocks noGrp="1"/>
          </p:cNvSpPr>
          <p:nvPr>
            <p:ph type="pic" sz="quarter" idx="14"/>
          </p:nvPr>
        </p:nvSpPr>
        <p:spPr>
          <a:xfrm>
            <a:off x="9118600" y="25400"/>
            <a:ext cx="7144907" cy="9137650"/>
          </a:xfrm>
          <a:custGeom>
            <a:avLst/>
            <a:gdLst>
              <a:gd name="connsiteX0" fmla="*/ 0 w 8307388"/>
              <a:gd name="connsiteY0" fmla="*/ 9137650 h 9137650"/>
              <a:gd name="connsiteX1" fmla="*/ 3245281 w 8307388"/>
              <a:gd name="connsiteY1" fmla="*/ 0 h 9137650"/>
              <a:gd name="connsiteX2" fmla="*/ 5062107 w 8307388"/>
              <a:gd name="connsiteY2" fmla="*/ 0 h 9137650"/>
              <a:gd name="connsiteX3" fmla="*/ 8307388 w 8307388"/>
              <a:gd name="connsiteY3" fmla="*/ 9137650 h 9137650"/>
              <a:gd name="connsiteX4" fmla="*/ 0 w 8307388"/>
              <a:gd name="connsiteY4" fmla="*/ 9137650 h 9137650"/>
              <a:gd name="connsiteX0" fmla="*/ 0 w 8313307"/>
              <a:gd name="connsiteY0" fmla="*/ 9137650 h 9137650"/>
              <a:gd name="connsiteX1" fmla="*/ 3245281 w 8313307"/>
              <a:gd name="connsiteY1" fmla="*/ 0 h 9137650"/>
              <a:gd name="connsiteX2" fmla="*/ 8313307 w 8313307"/>
              <a:gd name="connsiteY2" fmla="*/ 25400 h 9137650"/>
              <a:gd name="connsiteX3" fmla="*/ 8307388 w 8313307"/>
              <a:gd name="connsiteY3" fmla="*/ 9137650 h 9137650"/>
              <a:gd name="connsiteX4" fmla="*/ 0 w 8313307"/>
              <a:gd name="connsiteY4" fmla="*/ 9137650 h 9137650"/>
              <a:gd name="connsiteX0" fmla="*/ 0 w 7144907"/>
              <a:gd name="connsiteY0" fmla="*/ 9163050 h 9163050"/>
              <a:gd name="connsiteX1" fmla="*/ 2076881 w 7144907"/>
              <a:gd name="connsiteY1" fmla="*/ 0 h 9163050"/>
              <a:gd name="connsiteX2" fmla="*/ 7144907 w 7144907"/>
              <a:gd name="connsiteY2" fmla="*/ 25400 h 9163050"/>
              <a:gd name="connsiteX3" fmla="*/ 7138988 w 7144907"/>
              <a:gd name="connsiteY3" fmla="*/ 9137650 h 9163050"/>
              <a:gd name="connsiteX4" fmla="*/ 0 w 7144907"/>
              <a:gd name="connsiteY4" fmla="*/ 9163050 h 9163050"/>
              <a:gd name="connsiteX0" fmla="*/ 0 w 7144907"/>
              <a:gd name="connsiteY0" fmla="*/ 9137650 h 9137650"/>
              <a:gd name="connsiteX1" fmla="*/ 3397681 w 7144907"/>
              <a:gd name="connsiteY1" fmla="*/ 0 h 9137650"/>
              <a:gd name="connsiteX2" fmla="*/ 7144907 w 7144907"/>
              <a:gd name="connsiteY2" fmla="*/ 0 h 9137650"/>
              <a:gd name="connsiteX3" fmla="*/ 7138988 w 7144907"/>
              <a:gd name="connsiteY3" fmla="*/ 9112250 h 9137650"/>
              <a:gd name="connsiteX4" fmla="*/ 0 w 7144907"/>
              <a:gd name="connsiteY4" fmla="*/ 9137650 h 913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4907" h="9137650">
                <a:moveTo>
                  <a:pt x="0" y="9137650"/>
                </a:moveTo>
                <a:lnTo>
                  <a:pt x="3397681" y="0"/>
                </a:lnTo>
                <a:lnTo>
                  <a:pt x="7144907" y="0"/>
                </a:lnTo>
                <a:lnTo>
                  <a:pt x="7138988" y="9112250"/>
                </a:lnTo>
                <a:lnTo>
                  <a:pt x="0" y="9137650"/>
                </a:lnTo>
                <a:close/>
              </a:path>
            </a:pathLst>
          </a:custGeom>
        </p:spPr>
        <p:txBody>
          <a:bodyPr/>
          <a:lstStyle/>
          <a:p>
            <a:endParaRPr lang="en-US" dirty="0"/>
          </a:p>
        </p:txBody>
      </p:sp>
      <p:sp>
        <p:nvSpPr>
          <p:cNvPr id="15" name="Content Placeholder 14">
            <a:extLst>
              <a:ext uri="{FF2B5EF4-FFF2-40B4-BE49-F238E27FC236}">
                <a16:creationId xmlns:a16="http://schemas.microsoft.com/office/drawing/2014/main" id="{51FBD59C-A1D1-A648-844B-7A6FB14A0FEE}"/>
              </a:ext>
            </a:extLst>
          </p:cNvPr>
          <p:cNvSpPr>
            <a:spLocks noGrp="1"/>
          </p:cNvSpPr>
          <p:nvPr>
            <p:ph sz="quarter" idx="15"/>
          </p:nvPr>
        </p:nvSpPr>
        <p:spPr>
          <a:xfrm>
            <a:off x="13258800" y="8026400"/>
            <a:ext cx="3051969" cy="1117600"/>
          </a:xfrm>
          <a:custGeom>
            <a:avLst/>
            <a:gdLst>
              <a:gd name="connsiteX0" fmla="*/ 0 w 3005138"/>
              <a:gd name="connsiteY0" fmla="*/ 1066800 h 1066800"/>
              <a:gd name="connsiteX1" fmla="*/ 1502569 w 3005138"/>
              <a:gd name="connsiteY1" fmla="*/ 0 h 1066800"/>
              <a:gd name="connsiteX2" fmla="*/ 3005138 w 3005138"/>
              <a:gd name="connsiteY2" fmla="*/ 1066800 h 1066800"/>
              <a:gd name="connsiteX3" fmla="*/ 0 w 3005138"/>
              <a:gd name="connsiteY3" fmla="*/ 1066800 h 1066800"/>
              <a:gd name="connsiteX0" fmla="*/ 0 w 3051969"/>
              <a:gd name="connsiteY0" fmla="*/ 1117600 h 1117600"/>
              <a:gd name="connsiteX1" fmla="*/ 3051969 w 3051969"/>
              <a:gd name="connsiteY1" fmla="*/ 0 h 1117600"/>
              <a:gd name="connsiteX2" fmla="*/ 3005138 w 3051969"/>
              <a:gd name="connsiteY2" fmla="*/ 1117600 h 1117600"/>
              <a:gd name="connsiteX3" fmla="*/ 0 w 3051969"/>
              <a:gd name="connsiteY3" fmla="*/ 1117600 h 1117600"/>
            </a:gdLst>
            <a:ahLst/>
            <a:cxnLst>
              <a:cxn ang="0">
                <a:pos x="connsiteX0" y="connsiteY0"/>
              </a:cxn>
              <a:cxn ang="0">
                <a:pos x="connsiteX1" y="connsiteY1"/>
              </a:cxn>
              <a:cxn ang="0">
                <a:pos x="connsiteX2" y="connsiteY2"/>
              </a:cxn>
              <a:cxn ang="0">
                <a:pos x="connsiteX3" y="connsiteY3"/>
              </a:cxn>
            </a:cxnLst>
            <a:rect l="l" t="t" r="r" b="b"/>
            <a:pathLst>
              <a:path w="3051969" h="1117600">
                <a:moveTo>
                  <a:pt x="0" y="1117600"/>
                </a:moveTo>
                <a:lnTo>
                  <a:pt x="3051969" y="0"/>
                </a:lnTo>
                <a:lnTo>
                  <a:pt x="3005138" y="1117600"/>
                </a:lnTo>
                <a:lnTo>
                  <a:pt x="0" y="1117600"/>
                </a:lnTo>
                <a:close/>
              </a:path>
            </a:pathLst>
          </a:custGeom>
          <a:solidFill>
            <a:srgbClr val="EB5D0B"/>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7" name="Title 1">
            <a:extLst>
              <a:ext uri="{FF2B5EF4-FFF2-40B4-BE49-F238E27FC236}">
                <a16:creationId xmlns:a16="http://schemas.microsoft.com/office/drawing/2014/main" id="{F8C3C22C-A70F-FB40-8F16-0D0B5BDDE513}"/>
              </a:ext>
            </a:extLst>
          </p:cNvPr>
          <p:cNvSpPr>
            <a:spLocks noGrp="1"/>
          </p:cNvSpPr>
          <p:nvPr>
            <p:ph type="title"/>
          </p:nvPr>
        </p:nvSpPr>
        <p:spPr>
          <a:xfrm>
            <a:off x="553453" y="551003"/>
            <a:ext cx="6787147" cy="1404797"/>
          </a:xfrm>
        </p:spPr>
        <p:txBody>
          <a:bodyPr/>
          <a:lstStyle>
            <a:lvl1pPr>
              <a:defRPr>
                <a:solidFill>
                  <a:schemeClr val="bg1"/>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51787B7-6CA5-2B40-A1A0-A01B2DCAC0F6}"/>
              </a:ext>
            </a:extLst>
          </p:cNvPr>
          <p:cNvSpPr>
            <a:spLocks noGrp="1"/>
          </p:cNvSpPr>
          <p:nvPr>
            <p:ph idx="1"/>
          </p:nvPr>
        </p:nvSpPr>
        <p:spPr>
          <a:xfrm>
            <a:off x="3118853" y="2806311"/>
            <a:ext cx="5771147" cy="3670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8467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51FBD59C-A1D1-A648-844B-7A6FB14A0FEE}"/>
              </a:ext>
            </a:extLst>
          </p:cNvPr>
          <p:cNvSpPr>
            <a:spLocks noGrp="1"/>
          </p:cNvSpPr>
          <p:nvPr>
            <p:ph sz="quarter" idx="15"/>
          </p:nvPr>
        </p:nvSpPr>
        <p:spPr>
          <a:xfrm>
            <a:off x="13258800" y="8026400"/>
            <a:ext cx="3051969" cy="1117600"/>
          </a:xfrm>
          <a:custGeom>
            <a:avLst/>
            <a:gdLst>
              <a:gd name="connsiteX0" fmla="*/ 0 w 3005138"/>
              <a:gd name="connsiteY0" fmla="*/ 1066800 h 1066800"/>
              <a:gd name="connsiteX1" fmla="*/ 1502569 w 3005138"/>
              <a:gd name="connsiteY1" fmla="*/ 0 h 1066800"/>
              <a:gd name="connsiteX2" fmla="*/ 3005138 w 3005138"/>
              <a:gd name="connsiteY2" fmla="*/ 1066800 h 1066800"/>
              <a:gd name="connsiteX3" fmla="*/ 0 w 3005138"/>
              <a:gd name="connsiteY3" fmla="*/ 1066800 h 1066800"/>
              <a:gd name="connsiteX0" fmla="*/ 0 w 3051969"/>
              <a:gd name="connsiteY0" fmla="*/ 1117600 h 1117600"/>
              <a:gd name="connsiteX1" fmla="*/ 3051969 w 3051969"/>
              <a:gd name="connsiteY1" fmla="*/ 0 h 1117600"/>
              <a:gd name="connsiteX2" fmla="*/ 3005138 w 3051969"/>
              <a:gd name="connsiteY2" fmla="*/ 1117600 h 1117600"/>
              <a:gd name="connsiteX3" fmla="*/ 0 w 3051969"/>
              <a:gd name="connsiteY3" fmla="*/ 1117600 h 1117600"/>
            </a:gdLst>
            <a:ahLst/>
            <a:cxnLst>
              <a:cxn ang="0">
                <a:pos x="connsiteX0" y="connsiteY0"/>
              </a:cxn>
              <a:cxn ang="0">
                <a:pos x="connsiteX1" y="connsiteY1"/>
              </a:cxn>
              <a:cxn ang="0">
                <a:pos x="connsiteX2" y="connsiteY2"/>
              </a:cxn>
              <a:cxn ang="0">
                <a:pos x="connsiteX3" y="connsiteY3"/>
              </a:cxn>
            </a:cxnLst>
            <a:rect l="l" t="t" r="r" b="b"/>
            <a:pathLst>
              <a:path w="3051969" h="1117600">
                <a:moveTo>
                  <a:pt x="0" y="1117600"/>
                </a:moveTo>
                <a:lnTo>
                  <a:pt x="3051969" y="0"/>
                </a:lnTo>
                <a:lnTo>
                  <a:pt x="3005138" y="1117600"/>
                </a:lnTo>
                <a:lnTo>
                  <a:pt x="0" y="1117600"/>
                </a:lnTo>
                <a:close/>
              </a:path>
            </a:pathLst>
          </a:custGeom>
          <a:solidFill>
            <a:schemeClr val="tx1"/>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7" name="Title 1">
            <a:extLst>
              <a:ext uri="{FF2B5EF4-FFF2-40B4-BE49-F238E27FC236}">
                <a16:creationId xmlns:a16="http://schemas.microsoft.com/office/drawing/2014/main" id="{F8C3C22C-A70F-FB40-8F16-0D0B5BDDE513}"/>
              </a:ext>
            </a:extLst>
          </p:cNvPr>
          <p:cNvSpPr>
            <a:spLocks noGrp="1"/>
          </p:cNvSpPr>
          <p:nvPr>
            <p:ph type="title"/>
          </p:nvPr>
        </p:nvSpPr>
        <p:spPr>
          <a:xfrm>
            <a:off x="553453" y="551004"/>
            <a:ext cx="6787147" cy="782108"/>
          </a:xfrm>
        </p:spPr>
        <p:txBody>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51787B7-6CA5-2B40-A1A0-A01B2DCAC0F6}"/>
              </a:ext>
            </a:extLst>
          </p:cNvPr>
          <p:cNvSpPr>
            <a:spLocks noGrp="1"/>
          </p:cNvSpPr>
          <p:nvPr>
            <p:ph idx="1"/>
          </p:nvPr>
        </p:nvSpPr>
        <p:spPr>
          <a:xfrm>
            <a:off x="1875047" y="1605772"/>
            <a:ext cx="3179553" cy="23498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F83018AF-D9AB-B548-900C-D2D21207F5AF}"/>
              </a:ext>
            </a:extLst>
          </p:cNvPr>
          <p:cNvSpPr>
            <a:spLocks noGrp="1"/>
          </p:cNvSpPr>
          <p:nvPr>
            <p:ph idx="13"/>
          </p:nvPr>
        </p:nvSpPr>
        <p:spPr>
          <a:xfrm>
            <a:off x="13004006" y="1790311"/>
            <a:ext cx="2577341" cy="5855089"/>
          </a:xfrm>
          <a:prstGeom prst="roundRect">
            <a:avLst>
              <a:gd name="adj" fmla="val 6986"/>
            </a:avLst>
          </a:prstGeom>
          <a:solidFill>
            <a:schemeClr val="tx1"/>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257BDE92-FAC8-F845-8C28-735CF9AAA964}"/>
              </a:ext>
            </a:extLst>
          </p:cNvPr>
          <p:cNvSpPr>
            <a:spLocks noGrp="1"/>
          </p:cNvSpPr>
          <p:nvPr>
            <p:ph idx="16"/>
          </p:nvPr>
        </p:nvSpPr>
        <p:spPr>
          <a:xfrm>
            <a:off x="5231606" y="1790310"/>
            <a:ext cx="7308000" cy="720000"/>
          </a:xfrm>
          <a:prstGeom prst="roundRect">
            <a:avLst>
              <a:gd name="adj" fmla="val 14042"/>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A62D6C0-C332-E74F-8E01-3DE2ADD75045}"/>
              </a:ext>
            </a:extLst>
          </p:cNvPr>
          <p:cNvSpPr>
            <a:spLocks noGrp="1"/>
          </p:cNvSpPr>
          <p:nvPr>
            <p:ph idx="17"/>
          </p:nvPr>
        </p:nvSpPr>
        <p:spPr>
          <a:xfrm>
            <a:off x="5231606" y="2704710"/>
            <a:ext cx="7308000" cy="720000"/>
          </a:xfrm>
          <a:prstGeom prst="roundRect">
            <a:avLst>
              <a:gd name="adj" fmla="val 14042"/>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Content Placeholder 2">
            <a:extLst>
              <a:ext uri="{FF2B5EF4-FFF2-40B4-BE49-F238E27FC236}">
                <a16:creationId xmlns:a16="http://schemas.microsoft.com/office/drawing/2014/main" id="{FAFB1063-33BA-0641-A014-5E83A92A5505}"/>
              </a:ext>
            </a:extLst>
          </p:cNvPr>
          <p:cNvSpPr>
            <a:spLocks noGrp="1"/>
          </p:cNvSpPr>
          <p:nvPr>
            <p:ph idx="18"/>
          </p:nvPr>
        </p:nvSpPr>
        <p:spPr>
          <a:xfrm>
            <a:off x="5231606" y="3644510"/>
            <a:ext cx="7308000" cy="1156090"/>
          </a:xfrm>
          <a:prstGeom prst="roundRect">
            <a:avLst>
              <a:gd name="adj" fmla="val 16239"/>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F0CDA13F-1553-AD42-B1C2-9582B905A993}"/>
              </a:ext>
            </a:extLst>
          </p:cNvPr>
          <p:cNvSpPr>
            <a:spLocks noGrp="1"/>
          </p:cNvSpPr>
          <p:nvPr>
            <p:ph idx="19"/>
          </p:nvPr>
        </p:nvSpPr>
        <p:spPr>
          <a:xfrm>
            <a:off x="5231606" y="5016110"/>
            <a:ext cx="7308000" cy="1156090"/>
          </a:xfrm>
          <a:prstGeom prst="roundRect">
            <a:avLst>
              <a:gd name="adj" fmla="val 16239"/>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2">
            <a:extLst>
              <a:ext uri="{FF2B5EF4-FFF2-40B4-BE49-F238E27FC236}">
                <a16:creationId xmlns:a16="http://schemas.microsoft.com/office/drawing/2014/main" id="{1894AB33-FF3D-4940-BC33-07B66ECE57FE}"/>
              </a:ext>
            </a:extLst>
          </p:cNvPr>
          <p:cNvSpPr>
            <a:spLocks noGrp="1"/>
          </p:cNvSpPr>
          <p:nvPr>
            <p:ph idx="20"/>
          </p:nvPr>
        </p:nvSpPr>
        <p:spPr>
          <a:xfrm>
            <a:off x="5231606" y="6362310"/>
            <a:ext cx="7308000" cy="1156090"/>
          </a:xfrm>
          <a:prstGeom prst="roundRect">
            <a:avLst>
              <a:gd name="adj" fmla="val 16239"/>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2">
            <a:extLst>
              <a:ext uri="{FF2B5EF4-FFF2-40B4-BE49-F238E27FC236}">
                <a16:creationId xmlns:a16="http://schemas.microsoft.com/office/drawing/2014/main" id="{0F6E8FBC-A8A5-684A-B05D-1A093B37A504}"/>
              </a:ext>
            </a:extLst>
          </p:cNvPr>
          <p:cNvSpPr>
            <a:spLocks noGrp="1"/>
          </p:cNvSpPr>
          <p:nvPr>
            <p:ph idx="21"/>
          </p:nvPr>
        </p:nvSpPr>
        <p:spPr>
          <a:xfrm>
            <a:off x="5231606" y="7708510"/>
            <a:ext cx="7308000" cy="720000"/>
          </a:xfrm>
          <a:prstGeom prst="roundRect">
            <a:avLst>
              <a:gd name="adj" fmla="val 14042"/>
            </a:avLst>
          </a:prstGeom>
          <a:solidFill>
            <a:srgbClr val="EB5D0B"/>
          </a:solidFill>
        </p:spPr>
        <p:txBody>
          <a:bodyPr lIns="144000" tIns="144000" rIns="144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3" name="Picture 2">
            <a:extLst>
              <a:ext uri="{FF2B5EF4-FFF2-40B4-BE49-F238E27FC236}">
                <a16:creationId xmlns:a16="http://schemas.microsoft.com/office/drawing/2014/main" id="{1F39A434-0A72-FD4D-A4F5-89440F4241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260655"/>
            <a:ext cx="4255078" cy="4883345"/>
          </a:xfrm>
          <a:prstGeom prst="rect">
            <a:avLst/>
          </a:prstGeom>
        </p:spPr>
      </p:pic>
    </p:spTree>
    <p:extLst>
      <p:ext uri="{BB962C8B-B14F-4D97-AF65-F5344CB8AC3E}">
        <p14:creationId xmlns:p14="http://schemas.microsoft.com/office/powerpoint/2010/main" val="704501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1"/>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51FBD59C-A1D1-A648-844B-7A6FB14A0FEE}"/>
              </a:ext>
            </a:extLst>
          </p:cNvPr>
          <p:cNvSpPr>
            <a:spLocks noGrp="1"/>
          </p:cNvSpPr>
          <p:nvPr>
            <p:ph sz="quarter" idx="15"/>
          </p:nvPr>
        </p:nvSpPr>
        <p:spPr>
          <a:xfrm>
            <a:off x="13258800" y="8026400"/>
            <a:ext cx="3051969" cy="1117600"/>
          </a:xfrm>
          <a:custGeom>
            <a:avLst/>
            <a:gdLst>
              <a:gd name="connsiteX0" fmla="*/ 0 w 3005138"/>
              <a:gd name="connsiteY0" fmla="*/ 1066800 h 1066800"/>
              <a:gd name="connsiteX1" fmla="*/ 1502569 w 3005138"/>
              <a:gd name="connsiteY1" fmla="*/ 0 h 1066800"/>
              <a:gd name="connsiteX2" fmla="*/ 3005138 w 3005138"/>
              <a:gd name="connsiteY2" fmla="*/ 1066800 h 1066800"/>
              <a:gd name="connsiteX3" fmla="*/ 0 w 3005138"/>
              <a:gd name="connsiteY3" fmla="*/ 1066800 h 1066800"/>
              <a:gd name="connsiteX0" fmla="*/ 0 w 3051969"/>
              <a:gd name="connsiteY0" fmla="*/ 1117600 h 1117600"/>
              <a:gd name="connsiteX1" fmla="*/ 3051969 w 3051969"/>
              <a:gd name="connsiteY1" fmla="*/ 0 h 1117600"/>
              <a:gd name="connsiteX2" fmla="*/ 3005138 w 3051969"/>
              <a:gd name="connsiteY2" fmla="*/ 1117600 h 1117600"/>
              <a:gd name="connsiteX3" fmla="*/ 0 w 3051969"/>
              <a:gd name="connsiteY3" fmla="*/ 1117600 h 1117600"/>
            </a:gdLst>
            <a:ahLst/>
            <a:cxnLst>
              <a:cxn ang="0">
                <a:pos x="connsiteX0" y="connsiteY0"/>
              </a:cxn>
              <a:cxn ang="0">
                <a:pos x="connsiteX1" y="connsiteY1"/>
              </a:cxn>
              <a:cxn ang="0">
                <a:pos x="connsiteX2" y="connsiteY2"/>
              </a:cxn>
              <a:cxn ang="0">
                <a:pos x="connsiteX3" y="connsiteY3"/>
              </a:cxn>
            </a:cxnLst>
            <a:rect l="l" t="t" r="r" b="b"/>
            <a:pathLst>
              <a:path w="3051969" h="1117600">
                <a:moveTo>
                  <a:pt x="0" y="1117600"/>
                </a:moveTo>
                <a:lnTo>
                  <a:pt x="3051969" y="0"/>
                </a:lnTo>
                <a:lnTo>
                  <a:pt x="3005138" y="1117600"/>
                </a:lnTo>
                <a:lnTo>
                  <a:pt x="0" y="1117600"/>
                </a:lnTo>
                <a:close/>
              </a:path>
            </a:pathLst>
          </a:custGeom>
          <a:solidFill>
            <a:srgbClr val="EB5D0B"/>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7" name="Title 1">
            <a:extLst>
              <a:ext uri="{FF2B5EF4-FFF2-40B4-BE49-F238E27FC236}">
                <a16:creationId xmlns:a16="http://schemas.microsoft.com/office/drawing/2014/main" id="{F8C3C22C-A70F-FB40-8F16-0D0B5BDDE513}"/>
              </a:ext>
            </a:extLst>
          </p:cNvPr>
          <p:cNvSpPr>
            <a:spLocks noGrp="1"/>
          </p:cNvSpPr>
          <p:nvPr>
            <p:ph type="title"/>
          </p:nvPr>
        </p:nvSpPr>
        <p:spPr>
          <a:xfrm>
            <a:off x="553453" y="551003"/>
            <a:ext cx="6787147" cy="1404797"/>
          </a:xfrm>
        </p:spPr>
        <p:txBody>
          <a:bodyPr/>
          <a:lstStyle>
            <a:lvl1pPr>
              <a:defRPr>
                <a:solidFill>
                  <a:schemeClr val="bg1"/>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651787B7-6CA5-2B40-A1A0-A01B2DCAC0F6}"/>
              </a:ext>
            </a:extLst>
          </p:cNvPr>
          <p:cNvSpPr>
            <a:spLocks noGrp="1"/>
          </p:cNvSpPr>
          <p:nvPr>
            <p:ph idx="1"/>
          </p:nvPr>
        </p:nvSpPr>
        <p:spPr>
          <a:xfrm>
            <a:off x="3118853" y="2145911"/>
            <a:ext cx="8158747" cy="11560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D04DF7EA-B000-8043-B7BF-D6CCD0B6BF95}"/>
              </a:ext>
            </a:extLst>
          </p:cNvPr>
          <p:cNvSpPr>
            <a:spLocks noGrp="1"/>
          </p:cNvSpPr>
          <p:nvPr>
            <p:ph type="body" sz="quarter" idx="16"/>
          </p:nvPr>
        </p:nvSpPr>
        <p:spPr>
          <a:xfrm>
            <a:off x="2946400" y="3551238"/>
            <a:ext cx="3225800" cy="3941762"/>
          </a:xfrm>
          <a:prstGeom prst="roundRect">
            <a:avLst>
              <a:gd name="adj" fmla="val 4069"/>
            </a:avLst>
          </a:prstGeom>
          <a:solidFill>
            <a:schemeClr val="bg1"/>
          </a:solidFill>
        </p:spPr>
        <p:txBody>
          <a:bodyPr lIns="216000" tIns="180000" rIns="216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8">
            <a:extLst>
              <a:ext uri="{FF2B5EF4-FFF2-40B4-BE49-F238E27FC236}">
                <a16:creationId xmlns:a16="http://schemas.microsoft.com/office/drawing/2014/main" id="{D35AA89C-8825-2D4B-8564-C2180EC6B069}"/>
              </a:ext>
            </a:extLst>
          </p:cNvPr>
          <p:cNvSpPr>
            <a:spLocks noGrp="1"/>
          </p:cNvSpPr>
          <p:nvPr>
            <p:ph type="body" sz="quarter" idx="17"/>
          </p:nvPr>
        </p:nvSpPr>
        <p:spPr>
          <a:xfrm>
            <a:off x="6553200" y="3551238"/>
            <a:ext cx="3225800" cy="3941762"/>
          </a:xfrm>
          <a:prstGeom prst="roundRect">
            <a:avLst>
              <a:gd name="adj" fmla="val 4069"/>
            </a:avLst>
          </a:prstGeom>
          <a:solidFill>
            <a:schemeClr val="bg1"/>
          </a:solidFill>
        </p:spPr>
        <p:txBody>
          <a:bodyPr lIns="216000" tIns="180000" rIns="216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8">
            <a:extLst>
              <a:ext uri="{FF2B5EF4-FFF2-40B4-BE49-F238E27FC236}">
                <a16:creationId xmlns:a16="http://schemas.microsoft.com/office/drawing/2014/main" id="{67638C41-7807-1344-B003-293877520F26}"/>
              </a:ext>
            </a:extLst>
          </p:cNvPr>
          <p:cNvSpPr>
            <a:spLocks noGrp="1"/>
          </p:cNvSpPr>
          <p:nvPr>
            <p:ph type="body" sz="quarter" idx="18"/>
          </p:nvPr>
        </p:nvSpPr>
        <p:spPr>
          <a:xfrm>
            <a:off x="10159999" y="3551238"/>
            <a:ext cx="3348000" cy="3941762"/>
          </a:xfrm>
          <a:prstGeom prst="roundRect">
            <a:avLst>
              <a:gd name="adj" fmla="val 4069"/>
            </a:avLst>
          </a:prstGeom>
          <a:solidFill>
            <a:schemeClr val="bg1"/>
          </a:solidFill>
        </p:spPr>
        <p:txBody>
          <a:bodyPr lIns="216000" tIns="180000" rIns="216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2530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71D3D3-6414-5041-87EA-8AEDD87E6C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6" r="430" b="869"/>
          <a:stretch/>
        </p:blipFill>
        <p:spPr>
          <a:xfrm>
            <a:off x="713774" y="0"/>
            <a:ext cx="15536670" cy="9148022"/>
          </a:xfrm>
          <a:prstGeom prst="rect">
            <a:avLst/>
          </a:prstGeom>
        </p:spPr>
      </p:pic>
      <p:pic>
        <p:nvPicPr>
          <p:cNvPr id="15" name="Picture 14">
            <a:extLst>
              <a:ext uri="{FF2B5EF4-FFF2-40B4-BE49-F238E27FC236}">
                <a16:creationId xmlns:a16="http://schemas.microsoft.com/office/drawing/2014/main" id="{75F1CC8C-E106-ED46-82AE-F0C6FF16F4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6250444" cy="9148022"/>
          </a:xfrm>
          <a:prstGeom prst="rect">
            <a:avLst/>
          </a:prstGeom>
        </p:spPr>
      </p:pic>
      <p:sp>
        <p:nvSpPr>
          <p:cNvPr id="7" name="Slide Number Placeholder 6"/>
          <p:cNvSpPr>
            <a:spLocks noGrp="1"/>
          </p:cNvSpPr>
          <p:nvPr>
            <p:ph type="sldNum" sz="quarter" idx="12"/>
          </p:nvPr>
        </p:nvSpPr>
        <p:spPr/>
        <p:txBody>
          <a:bodyPr/>
          <a:lstStyle>
            <a:lvl1pPr>
              <a:defRPr>
                <a:solidFill>
                  <a:schemeClr val="tx1"/>
                </a:solidFill>
              </a:defRPr>
            </a:lvl1pPr>
          </a:lstStyle>
          <a:p>
            <a:fld id="{57B1CD7A-7017-9D44-9BF6-7318E2E51F89}" type="slidenum">
              <a:rPr lang="en-US" smtClean="0"/>
              <a:pPr/>
              <a:t>‹#›</a:t>
            </a:fld>
            <a:endParaRPr lang="en-US"/>
          </a:p>
        </p:txBody>
      </p:sp>
      <p:sp>
        <p:nvSpPr>
          <p:cNvPr id="2" name="Title 1"/>
          <p:cNvSpPr>
            <a:spLocks noGrp="1"/>
          </p:cNvSpPr>
          <p:nvPr>
            <p:ph type="title"/>
          </p:nvPr>
        </p:nvSpPr>
        <p:spPr>
          <a:xfrm>
            <a:off x="553453" y="551003"/>
            <a:ext cx="4272547" cy="2090598"/>
          </a:xfrm>
        </p:spPr>
        <p:txBody>
          <a:bodyPr/>
          <a:lstStyle>
            <a:lvl1pPr>
              <a:defRPr>
                <a:solidFill>
                  <a:schemeClr val="bg1"/>
                </a:solidFill>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9555CA8B-5FE5-244B-B311-6A4B10A01B4A}"/>
              </a:ext>
            </a:extLst>
          </p:cNvPr>
          <p:cNvSpPr>
            <a:spLocks noGrp="1"/>
          </p:cNvSpPr>
          <p:nvPr>
            <p:ph type="body" sz="quarter" idx="13"/>
          </p:nvPr>
        </p:nvSpPr>
        <p:spPr>
          <a:xfrm>
            <a:off x="554038" y="3149600"/>
            <a:ext cx="4271962"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911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5A2052-2394-2148-9BBA-0D3624C1C7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44" y="0"/>
            <a:ext cx="16243300" cy="9144000"/>
          </a:xfrm>
          <a:prstGeom prst="rect">
            <a:avLst/>
          </a:prstGeom>
          <a:solidFill>
            <a:schemeClr val="bg1"/>
          </a:solidFill>
        </p:spPr>
      </p:pic>
      <p:sp>
        <p:nvSpPr>
          <p:cNvPr id="7" name="Slide Number Placeholder 6"/>
          <p:cNvSpPr>
            <a:spLocks noGrp="1"/>
          </p:cNvSpPr>
          <p:nvPr>
            <p:ph type="sldNum" sz="quarter" idx="12"/>
          </p:nvPr>
        </p:nvSpPr>
        <p:spPr/>
        <p:txBody>
          <a:bodyPr/>
          <a:lstStyle>
            <a:lvl1pPr>
              <a:defRPr>
                <a:solidFill>
                  <a:schemeClr val="tx1"/>
                </a:solidFill>
              </a:defRPr>
            </a:lvl1pPr>
          </a:lstStyle>
          <a:p>
            <a:fld id="{57B1CD7A-7017-9D44-9BF6-7318E2E51F89}" type="slidenum">
              <a:rPr lang="en-US" smtClean="0"/>
              <a:pPr/>
              <a:t>‹#›</a:t>
            </a:fld>
            <a:endParaRPr lang="en-US"/>
          </a:p>
        </p:txBody>
      </p:sp>
      <p:sp>
        <p:nvSpPr>
          <p:cNvPr id="2" name="Title 1"/>
          <p:cNvSpPr>
            <a:spLocks noGrp="1"/>
          </p:cNvSpPr>
          <p:nvPr>
            <p:ph type="title"/>
          </p:nvPr>
        </p:nvSpPr>
        <p:spPr>
          <a:xfrm>
            <a:off x="553453" y="551003"/>
            <a:ext cx="4272547" cy="2090598"/>
          </a:xfrm>
        </p:spPr>
        <p:txBody>
          <a:bodyPr/>
          <a:lstStyle>
            <a:lvl1pPr>
              <a:defRPr>
                <a:solidFill>
                  <a:schemeClr val="bg1"/>
                </a:solidFill>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9555CA8B-5FE5-244B-B311-6A4B10A01B4A}"/>
              </a:ext>
            </a:extLst>
          </p:cNvPr>
          <p:cNvSpPr>
            <a:spLocks noGrp="1"/>
          </p:cNvSpPr>
          <p:nvPr>
            <p:ph type="body" sz="quarter" idx="13"/>
          </p:nvPr>
        </p:nvSpPr>
        <p:spPr>
          <a:xfrm>
            <a:off x="554038" y="3149600"/>
            <a:ext cx="4271962"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3760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5A2052-2394-2148-9BBA-0D3624C1C7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144" y="0"/>
            <a:ext cx="16243300" cy="9144000"/>
          </a:xfrm>
          <a:prstGeom prst="rect">
            <a:avLst/>
          </a:prstGeom>
          <a:solidFill>
            <a:schemeClr val="bg1"/>
          </a:solidFill>
        </p:spPr>
      </p:pic>
      <p:sp>
        <p:nvSpPr>
          <p:cNvPr id="7" name="Slide Number Placeholder 6"/>
          <p:cNvSpPr>
            <a:spLocks noGrp="1"/>
          </p:cNvSpPr>
          <p:nvPr>
            <p:ph type="sldNum" sz="quarter" idx="12"/>
          </p:nvPr>
        </p:nvSpPr>
        <p:spPr/>
        <p:txBody>
          <a:bodyPr/>
          <a:lstStyle>
            <a:lvl1pPr>
              <a:defRPr>
                <a:solidFill>
                  <a:schemeClr val="bg1"/>
                </a:solidFill>
              </a:defRPr>
            </a:lvl1pPr>
          </a:lstStyle>
          <a:p>
            <a:fld id="{57B1CD7A-7017-9D44-9BF6-7318E2E51F89}" type="slidenum">
              <a:rPr lang="en-US" smtClean="0"/>
              <a:pPr/>
              <a:t>‹#›</a:t>
            </a:fld>
            <a:endParaRPr lang="en-US"/>
          </a:p>
        </p:txBody>
      </p:sp>
      <p:sp>
        <p:nvSpPr>
          <p:cNvPr id="2" name="Title 1"/>
          <p:cNvSpPr>
            <a:spLocks noGrp="1"/>
          </p:cNvSpPr>
          <p:nvPr>
            <p:ph type="title"/>
          </p:nvPr>
        </p:nvSpPr>
        <p:spPr>
          <a:xfrm>
            <a:off x="553453" y="551003"/>
            <a:ext cx="4272547" cy="2090598"/>
          </a:xfrm>
        </p:spPr>
        <p:txBody>
          <a:bodyPr/>
          <a:lstStyle>
            <a:lvl1pPr>
              <a:defRPr>
                <a:solidFill>
                  <a:schemeClr val="bg1"/>
                </a:solidFill>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9555CA8B-5FE5-244B-B311-6A4B10A01B4A}"/>
              </a:ext>
            </a:extLst>
          </p:cNvPr>
          <p:cNvSpPr>
            <a:spLocks noGrp="1"/>
          </p:cNvSpPr>
          <p:nvPr>
            <p:ph type="body" sz="quarter" idx="13"/>
          </p:nvPr>
        </p:nvSpPr>
        <p:spPr>
          <a:xfrm>
            <a:off x="554038" y="3149600"/>
            <a:ext cx="4271962" cy="500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5554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3453" y="551003"/>
            <a:ext cx="9055768" cy="1213630"/>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53453" y="2434167"/>
            <a:ext cx="14586426" cy="5801784"/>
          </a:xfrm>
          <a:prstGeom prst="rect">
            <a:avLst/>
          </a:prstGeom>
        </p:spPr>
        <p:txBody>
          <a:bodyPr vert="horz" lIns="91440" tIns="45720" rIns="91440" bIns="4572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12492574" y="8651596"/>
            <a:ext cx="3657957" cy="486833"/>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57B1CD7A-7017-9D44-9BF6-7318E2E51F89}" type="slidenum">
              <a:rPr lang="en-US" smtClean="0"/>
              <a:pPr/>
              <a:t>‹#›</a:t>
            </a:fld>
            <a:endParaRPr lang="en-US"/>
          </a:p>
        </p:txBody>
      </p:sp>
    </p:spTree>
    <p:extLst>
      <p:ext uri="{BB962C8B-B14F-4D97-AF65-F5344CB8AC3E}">
        <p14:creationId xmlns:p14="http://schemas.microsoft.com/office/powerpoint/2010/main" val="139595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 id="2147483674" r:id="rId6"/>
    <p:sldLayoutId id="2147483664" r:id="rId7"/>
    <p:sldLayoutId id="2147483677" r:id="rId8"/>
    <p:sldLayoutId id="2147483676" r:id="rId9"/>
    <p:sldLayoutId id="2147483675" r:id="rId10"/>
    <p:sldLayoutId id="2147483665" r:id="rId11"/>
    <p:sldLayoutId id="2147483666" r:id="rId12"/>
    <p:sldLayoutId id="2147483667" r:id="rId13"/>
    <p:sldLayoutId id="2147483668" r:id="rId14"/>
    <p:sldLayoutId id="2147483669" r:id="rId15"/>
    <p:sldLayoutId id="2147483670" r:id="rId16"/>
    <p:sldLayoutId id="2147483671" r:id="rId17"/>
    <p:sldLayoutId id="2147483678" r:id="rId18"/>
  </p:sldLayoutIdLst>
  <p:txStyles>
    <p:titleStyle>
      <a:lvl1pPr algn="l" defTabSz="1219170" rtl="0" eaLnBrk="1" latinLnBrk="0" hangingPunct="1">
        <a:lnSpc>
          <a:spcPts val="4900"/>
        </a:lnSpc>
        <a:spcBef>
          <a:spcPct val="0"/>
        </a:spcBef>
        <a:buNone/>
        <a:defRPr sz="4000" kern="1200">
          <a:solidFill>
            <a:schemeClr val="tx1"/>
          </a:solidFill>
          <a:latin typeface="Impact" panose="020B0806030902050204" pitchFamily="34" charset="0"/>
          <a:ea typeface="+mj-ea"/>
          <a:cs typeface="+mj-cs"/>
        </a:defRPr>
      </a:lvl1pPr>
    </p:titleStyle>
    <p:bodyStyle>
      <a:lvl1pPr marL="0" indent="0" algn="l" defTabSz="1219170" rtl="0" eaLnBrk="1" latinLnBrk="0" hangingPunct="1">
        <a:lnSpc>
          <a:spcPct val="100000"/>
        </a:lnSpc>
        <a:spcBef>
          <a:spcPts val="0"/>
        </a:spcBef>
        <a:spcAft>
          <a:spcPts val="1200"/>
        </a:spcAft>
        <a:buFont typeface="Arial" panose="020B0604020202020204" pitchFamily="34" charset="0"/>
        <a:buNone/>
        <a:defRPr sz="350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880"/>
        </a:lnSpc>
        <a:spcBef>
          <a:spcPts val="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800"/>
        </a:lnSpc>
        <a:spcBef>
          <a:spcPts val="0"/>
        </a:spcBef>
        <a:spcAft>
          <a:spcPts val="600"/>
        </a:spcAft>
        <a:buFont typeface="Arial" panose="020B0604020202020204" pitchFamily="34" charset="0"/>
        <a:buNone/>
        <a:defRPr sz="2000" kern="1200">
          <a:solidFill>
            <a:schemeClr val="tx1"/>
          </a:solidFill>
          <a:latin typeface="Impact" panose="020B0806030902050204" pitchFamily="34" charset="0"/>
          <a:ea typeface="+mn-ea"/>
          <a:cs typeface="Arial" panose="020B0604020202020204" pitchFamily="34" charset="0"/>
        </a:defRPr>
      </a:lvl3pPr>
      <a:lvl4pPr marL="0" indent="0" algn="l" defTabSz="1219170" rtl="0" eaLnBrk="1" latinLnBrk="0" hangingPunct="1">
        <a:lnSpc>
          <a:spcPts val="26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2000"/>
        </a:lnSpc>
        <a:spcBef>
          <a:spcPts val="0"/>
        </a:spcBef>
        <a:spcAft>
          <a:spcPts val="1200"/>
        </a:spcAft>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48474/181008_schools_statutory_guidance_final.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skillsbuilder.org/" TargetMode="External"/><Relationship Id="rId4" Type="http://schemas.openxmlformats.org/officeDocument/2006/relationships/hyperlink" Target="https://www.careersandenterprise.co.uk/schools-colleges/gatsby-benchmark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740364159"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BA6D47-E071-C649-898B-C93A3E2B5B30}"/>
              </a:ext>
            </a:extLst>
          </p:cNvPr>
          <p:cNvSpPr>
            <a:spLocks noGrp="1"/>
          </p:cNvSpPr>
          <p:nvPr>
            <p:ph type="ctrTitle"/>
          </p:nvPr>
        </p:nvSpPr>
        <p:spPr>
          <a:xfrm>
            <a:off x="636954" y="3425564"/>
            <a:ext cx="6065670" cy="1883592"/>
          </a:xfrm>
        </p:spPr>
        <p:txBody>
          <a:bodyPr/>
          <a:lstStyle/>
          <a:p>
            <a:pPr>
              <a:lnSpc>
                <a:spcPct val="100000"/>
              </a:lnSpc>
            </a:pPr>
            <a:r>
              <a:rPr lang="en-US" sz="7200"/>
              <a:t>EMPLOYABILITY:</a:t>
            </a:r>
            <a:br>
              <a:rPr lang="en-US" sz="7200" dirty="0"/>
            </a:br>
            <a:r>
              <a:rPr lang="en-US" sz="7200" dirty="0"/>
              <a:t>ADVANTAGE</a:t>
            </a:r>
          </a:p>
        </p:txBody>
      </p:sp>
    </p:spTree>
    <p:extLst>
      <p:ext uri="{BB962C8B-B14F-4D97-AF65-F5344CB8AC3E}">
        <p14:creationId xmlns:p14="http://schemas.microsoft.com/office/powerpoint/2010/main" val="356175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AAA7-01CC-2244-816C-615948BAAF6A}"/>
              </a:ext>
            </a:extLst>
          </p:cNvPr>
          <p:cNvSpPr>
            <a:spLocks noGrp="1"/>
          </p:cNvSpPr>
          <p:nvPr>
            <p:ph type="title"/>
          </p:nvPr>
        </p:nvSpPr>
        <p:spPr/>
        <p:txBody>
          <a:bodyPr/>
          <a:lstStyle/>
          <a:p>
            <a:r>
              <a:rPr lang="en-NZ" dirty="0"/>
              <a:t>TEACHER NOTES</a:t>
            </a:r>
            <a:endParaRPr lang="en-US" dirty="0"/>
          </a:p>
        </p:txBody>
      </p:sp>
      <p:sp>
        <p:nvSpPr>
          <p:cNvPr id="3" name="Content Placeholder 2">
            <a:extLst>
              <a:ext uri="{FF2B5EF4-FFF2-40B4-BE49-F238E27FC236}">
                <a16:creationId xmlns:a16="http://schemas.microsoft.com/office/drawing/2014/main" id="{B456868D-EDBD-B24E-8BED-92F6108BA8F6}"/>
              </a:ext>
            </a:extLst>
          </p:cNvPr>
          <p:cNvSpPr>
            <a:spLocks noGrp="1"/>
          </p:cNvSpPr>
          <p:nvPr>
            <p:ph idx="1"/>
          </p:nvPr>
        </p:nvSpPr>
        <p:spPr/>
        <p:txBody>
          <a:bodyPr/>
          <a:lstStyle/>
          <a:p>
            <a:pPr lvl="2"/>
            <a:r>
              <a:rPr lang="en-NZ" dirty="0"/>
              <a:t>RESOURCE OVERVIEW</a:t>
            </a:r>
          </a:p>
          <a:p>
            <a:pPr lvl="4"/>
            <a:r>
              <a:rPr lang="en-NZ" dirty="0"/>
              <a:t>Whilst these lessons are created by the LTA, no prior experience or knowledge of tennis is required by either the teacher or students. The focus of this unit is on transferrable employability skills, using examples from professionals who work in tennis and young people who play tennis to help bring some of these key themes and concepts to life. The employability skills covered can be applied to exam skills, revision, application forms and interviews for colleges or part-time jobs. </a:t>
            </a:r>
          </a:p>
          <a:p>
            <a:pPr lvl="4"/>
            <a:r>
              <a:rPr lang="en-GB" b="1" dirty="0"/>
              <a:t>Teachers notes can be found underneath the slides.</a:t>
            </a:r>
            <a:endParaRPr lang="en-NZ" dirty="0"/>
          </a:p>
          <a:p>
            <a:pPr lvl="2"/>
            <a:r>
              <a:rPr lang="en-NZ" dirty="0"/>
              <a:t>AGE: </a:t>
            </a:r>
            <a:r>
              <a:rPr lang="en-NZ" sz="1500" dirty="0">
                <a:latin typeface="Arial" panose="020B0604020202020204" pitchFamily="34" charset="0"/>
              </a:rPr>
              <a:t>14-16 </a:t>
            </a:r>
          </a:p>
          <a:p>
            <a:pPr lvl="2"/>
            <a:r>
              <a:rPr lang="en-NZ" dirty="0"/>
              <a:t>TIME: </a:t>
            </a:r>
            <a:r>
              <a:rPr lang="en-NZ" sz="1500" dirty="0">
                <a:latin typeface="Arial" panose="020B0604020202020204" pitchFamily="34" charset="0"/>
              </a:rPr>
              <a:t>20-30 MINUTES</a:t>
            </a:r>
          </a:p>
          <a:p>
            <a:pPr lvl="2"/>
            <a:r>
              <a:rPr lang="en-NZ" dirty="0"/>
              <a:t>LEARNING OBJECTIVES</a:t>
            </a:r>
          </a:p>
          <a:p>
            <a:pPr marL="285750" lvl="4" indent="-285750">
              <a:spcAft>
                <a:spcPts val="0"/>
              </a:spcAft>
              <a:buFont typeface="Arial" panose="020B0604020202020204" pitchFamily="34" charset="0"/>
              <a:buChar char="•"/>
            </a:pPr>
            <a:r>
              <a:rPr lang="en-NZ" dirty="0"/>
              <a:t>To understand key employability skills</a:t>
            </a:r>
          </a:p>
          <a:p>
            <a:pPr marL="285750" lvl="4" indent="-285750">
              <a:buFont typeface="Arial" panose="020B0604020202020204" pitchFamily="34" charset="0"/>
              <a:buChar char="•"/>
            </a:pPr>
            <a:r>
              <a:rPr lang="en-NZ" dirty="0"/>
              <a:t>To analyse how employability skills can be developed </a:t>
            </a:r>
          </a:p>
          <a:p>
            <a:pPr lvl="2"/>
            <a:r>
              <a:rPr lang="en-NZ" dirty="0"/>
              <a:t>PREPARATION</a:t>
            </a:r>
          </a:p>
          <a:p>
            <a:pPr marL="285750" lvl="4" indent="-285750">
              <a:spcAft>
                <a:spcPts val="0"/>
              </a:spcAft>
              <a:buFont typeface="Arial" panose="020B0604020202020204" pitchFamily="34" charset="0"/>
              <a:buChar char="•"/>
            </a:pPr>
            <a:r>
              <a:rPr lang="en-NZ" dirty="0"/>
              <a:t>Read through the slides to familiarise yourself with the content of the lesson and check technology supports any media content. </a:t>
            </a:r>
          </a:p>
        </p:txBody>
      </p:sp>
      <p:sp>
        <p:nvSpPr>
          <p:cNvPr id="4" name="Content Placeholder 3">
            <a:extLst>
              <a:ext uri="{FF2B5EF4-FFF2-40B4-BE49-F238E27FC236}">
                <a16:creationId xmlns:a16="http://schemas.microsoft.com/office/drawing/2014/main" id="{7177B808-4D08-6643-A8D6-D8CCB2A926E6}"/>
              </a:ext>
            </a:extLst>
          </p:cNvPr>
          <p:cNvSpPr>
            <a:spLocks noGrp="1"/>
          </p:cNvSpPr>
          <p:nvPr>
            <p:ph idx="13"/>
          </p:nvPr>
        </p:nvSpPr>
        <p:spPr>
          <a:xfrm>
            <a:off x="9494253" y="1671107"/>
            <a:ext cx="6177547" cy="6921889"/>
          </a:xfrm>
        </p:spPr>
        <p:txBody>
          <a:bodyPr/>
          <a:lstStyle/>
          <a:p>
            <a:pPr marL="285750" lvl="4" indent="-285750">
              <a:spcAft>
                <a:spcPts val="0"/>
              </a:spcAft>
              <a:buFont typeface="Arial" panose="020B0604020202020204" pitchFamily="34" charset="0"/>
              <a:buChar char="•"/>
            </a:pPr>
            <a:r>
              <a:rPr lang="en-NZ" dirty="0"/>
              <a:t>Consider any students who may need extra support beyond that already offered in the activities so that the learning can be differentiated for all students.</a:t>
            </a:r>
          </a:p>
          <a:p>
            <a:pPr marL="285750" lvl="4" indent="-285750">
              <a:buFont typeface="Arial" panose="020B0604020202020204" pitchFamily="34" charset="0"/>
              <a:buChar char="•"/>
            </a:pPr>
            <a:r>
              <a:rPr lang="en-NZ" dirty="0"/>
              <a:t>Also consider any links can be made with employability/careers programmes already in place within your school.</a:t>
            </a:r>
          </a:p>
          <a:p>
            <a:pPr lvl="2"/>
            <a:r>
              <a:rPr lang="en-NZ" dirty="0"/>
              <a:t>CROSS CURRICULAR LINKS</a:t>
            </a:r>
          </a:p>
          <a:p>
            <a:pPr lvl="4"/>
            <a:r>
              <a:rPr lang="en-NZ" dirty="0"/>
              <a:t>Consider and encourage students to make any cross curricular links such as Business, English , Physical Education or wider school careers programmes.</a:t>
            </a:r>
          </a:p>
          <a:p>
            <a:pPr lvl="4"/>
            <a:r>
              <a:rPr lang="en-NZ" dirty="0"/>
              <a:t>Curriculum Links for England, Wales and Scotland are below in the teacher notes.</a:t>
            </a:r>
          </a:p>
          <a:p>
            <a:pPr lvl="4"/>
            <a:r>
              <a:rPr lang="en-NZ" b="1" dirty="0"/>
              <a:t>For further advice around employability and teaching careers:</a:t>
            </a:r>
            <a:endParaRPr lang="en-NZ" dirty="0"/>
          </a:p>
          <a:p>
            <a:pPr marL="285750" lvl="4" indent="-285750">
              <a:buFont typeface="Arial" panose="020B0604020202020204" pitchFamily="34" charset="0"/>
              <a:buChar char="•"/>
            </a:pPr>
            <a:r>
              <a:rPr lang="en-NZ" dirty="0"/>
              <a:t>DFE Careers guidance for Schools - </a:t>
            </a:r>
            <a:br>
              <a:rPr lang="en-NZ" dirty="0"/>
            </a:br>
            <a:r>
              <a:rPr lang="en-NZ" b="1" dirty="0">
                <a:hlinkClick r:id="rId3">
                  <a:extLst>
                    <a:ext uri="{A12FA001-AC4F-418D-AE19-62706E023703}">
                      <ahyp:hlinkClr xmlns:ahyp="http://schemas.microsoft.com/office/drawing/2018/hyperlinkcolor" val="tx"/>
                    </a:ext>
                  </a:extLst>
                </a:hlinkClick>
              </a:rPr>
              <a:t>https://</a:t>
            </a:r>
            <a:r>
              <a:rPr lang="en-NZ" b="1" dirty="0" err="1">
                <a:hlinkClick r:id="rId3">
                  <a:extLst>
                    <a:ext uri="{A12FA001-AC4F-418D-AE19-62706E023703}">
                      <ahyp:hlinkClr xmlns:ahyp="http://schemas.microsoft.com/office/drawing/2018/hyperlinkcolor" val="tx"/>
                    </a:ext>
                  </a:extLst>
                </a:hlinkClick>
              </a:rPr>
              <a:t>assets.publishing.service.gov.uk</a:t>
            </a:r>
            <a:r>
              <a:rPr lang="en-NZ" b="1" dirty="0">
                <a:hlinkClick r:id="rId3">
                  <a:extLst>
                    <a:ext uri="{A12FA001-AC4F-418D-AE19-62706E023703}">
                      <ahyp:hlinkClr xmlns:ahyp="http://schemas.microsoft.com/office/drawing/2018/hyperlinkcolor" val="tx"/>
                    </a:ext>
                  </a:extLst>
                </a:hlinkClick>
              </a:rPr>
              <a:t>/government/uploads/system/uploads/</a:t>
            </a:r>
            <a:r>
              <a:rPr lang="en-NZ" b="1" dirty="0" err="1">
                <a:hlinkClick r:id="rId3">
                  <a:extLst>
                    <a:ext uri="{A12FA001-AC4F-418D-AE19-62706E023703}">
                      <ahyp:hlinkClr xmlns:ahyp="http://schemas.microsoft.com/office/drawing/2018/hyperlinkcolor" val="tx"/>
                    </a:ext>
                  </a:extLst>
                </a:hlinkClick>
              </a:rPr>
              <a:t>attachment_data</a:t>
            </a:r>
            <a:r>
              <a:rPr lang="en-NZ" b="1" dirty="0">
                <a:hlinkClick r:id="rId3">
                  <a:extLst>
                    <a:ext uri="{A12FA001-AC4F-418D-AE19-62706E023703}">
                      <ahyp:hlinkClr xmlns:ahyp="http://schemas.microsoft.com/office/drawing/2018/hyperlinkcolor" val="tx"/>
                    </a:ext>
                  </a:extLst>
                </a:hlinkClick>
              </a:rPr>
              <a:t>/file/748474/181008_schools_statutory_guidance_final.pdf </a:t>
            </a:r>
            <a:endParaRPr lang="en-NZ" dirty="0"/>
          </a:p>
          <a:p>
            <a:pPr marL="285750" lvl="4" indent="-285750">
              <a:buFont typeface="Arial" panose="020B0604020202020204" pitchFamily="34" charset="0"/>
              <a:buChar char="•"/>
            </a:pPr>
            <a:r>
              <a:rPr lang="en-NZ" dirty="0"/>
              <a:t>The Gatsby Benchmarks - </a:t>
            </a:r>
            <a:br>
              <a:rPr lang="en-NZ" dirty="0"/>
            </a:br>
            <a:r>
              <a:rPr lang="en-NZ" b="1" dirty="0">
                <a:hlinkClick r:id="rId4">
                  <a:extLst>
                    <a:ext uri="{A12FA001-AC4F-418D-AE19-62706E023703}">
                      <ahyp:hlinkClr xmlns:ahyp="http://schemas.microsoft.com/office/drawing/2018/hyperlinkcolor" val="tx"/>
                    </a:ext>
                  </a:extLst>
                </a:hlinkClick>
              </a:rPr>
              <a:t>https://</a:t>
            </a:r>
            <a:r>
              <a:rPr lang="en-NZ" b="1" dirty="0" err="1">
                <a:hlinkClick r:id="rId4">
                  <a:extLst>
                    <a:ext uri="{A12FA001-AC4F-418D-AE19-62706E023703}">
                      <ahyp:hlinkClr xmlns:ahyp="http://schemas.microsoft.com/office/drawing/2018/hyperlinkcolor" val="tx"/>
                    </a:ext>
                  </a:extLst>
                </a:hlinkClick>
              </a:rPr>
              <a:t>www.careersandenterprise.co.uk</a:t>
            </a:r>
            <a:r>
              <a:rPr lang="en-NZ" b="1" dirty="0">
                <a:hlinkClick r:id="rId4">
                  <a:extLst>
                    <a:ext uri="{A12FA001-AC4F-418D-AE19-62706E023703}">
                      <ahyp:hlinkClr xmlns:ahyp="http://schemas.microsoft.com/office/drawing/2018/hyperlinkcolor" val="tx"/>
                    </a:ext>
                  </a:extLst>
                </a:hlinkClick>
              </a:rPr>
              <a:t>/schools-colleges/</a:t>
            </a:r>
            <a:r>
              <a:rPr lang="en-NZ" b="1" dirty="0" err="1">
                <a:hlinkClick r:id="rId4">
                  <a:extLst>
                    <a:ext uri="{A12FA001-AC4F-418D-AE19-62706E023703}">
                      <ahyp:hlinkClr xmlns:ahyp="http://schemas.microsoft.com/office/drawing/2018/hyperlinkcolor" val="tx"/>
                    </a:ext>
                  </a:extLst>
                </a:hlinkClick>
              </a:rPr>
              <a:t>gatsby</a:t>
            </a:r>
            <a:r>
              <a:rPr lang="en-NZ" b="1" dirty="0">
                <a:hlinkClick r:id="rId4">
                  <a:extLst>
                    <a:ext uri="{A12FA001-AC4F-418D-AE19-62706E023703}">
                      <ahyp:hlinkClr xmlns:ahyp="http://schemas.microsoft.com/office/drawing/2018/hyperlinkcolor" val="tx"/>
                    </a:ext>
                  </a:extLst>
                </a:hlinkClick>
              </a:rPr>
              <a:t>-benchmarks</a:t>
            </a:r>
            <a:endParaRPr lang="en-NZ" dirty="0"/>
          </a:p>
          <a:p>
            <a:pPr marL="285750" lvl="4" indent="-285750">
              <a:buFont typeface="Arial" panose="020B0604020202020204" pitchFamily="34" charset="0"/>
              <a:buChar char="•"/>
            </a:pPr>
            <a:r>
              <a:rPr lang="en-NZ" dirty="0"/>
              <a:t>Skills Builder - One universal framework for essential skills -  </a:t>
            </a:r>
            <a:br>
              <a:rPr lang="en-NZ" dirty="0"/>
            </a:br>
            <a:r>
              <a:rPr lang="en-NZ" b="1" dirty="0">
                <a:hlinkClick r:id="rId5">
                  <a:extLst>
                    <a:ext uri="{A12FA001-AC4F-418D-AE19-62706E023703}">
                      <ahyp:hlinkClr xmlns:ahyp="http://schemas.microsoft.com/office/drawing/2018/hyperlinkcolor" val="tx"/>
                    </a:ext>
                  </a:extLst>
                </a:hlinkClick>
              </a:rPr>
              <a:t>https://</a:t>
            </a:r>
            <a:r>
              <a:rPr lang="en-NZ" b="1" dirty="0" err="1">
                <a:hlinkClick r:id="rId5">
                  <a:extLst>
                    <a:ext uri="{A12FA001-AC4F-418D-AE19-62706E023703}">
                      <ahyp:hlinkClr xmlns:ahyp="http://schemas.microsoft.com/office/drawing/2018/hyperlinkcolor" val="tx"/>
                    </a:ext>
                  </a:extLst>
                </a:hlinkClick>
              </a:rPr>
              <a:t>www.skillsbuilder.org</a:t>
            </a:r>
            <a:r>
              <a:rPr lang="en-NZ" b="1" dirty="0">
                <a:hlinkClick r:id="rId5">
                  <a:extLst>
                    <a:ext uri="{A12FA001-AC4F-418D-AE19-62706E023703}">
                      <ahyp:hlinkClr xmlns:ahyp="http://schemas.microsoft.com/office/drawing/2018/hyperlinkcolor" val="tx"/>
                    </a:ext>
                  </a:extLst>
                </a:hlinkClick>
              </a:rPr>
              <a:t>/</a:t>
            </a:r>
            <a:endParaRPr lang="en-NZ" dirty="0"/>
          </a:p>
        </p:txBody>
      </p:sp>
      <p:sp>
        <p:nvSpPr>
          <p:cNvPr id="5" name="Slide Number Placeholder 5">
            <a:extLst>
              <a:ext uri="{FF2B5EF4-FFF2-40B4-BE49-F238E27FC236}">
                <a16:creationId xmlns:a16="http://schemas.microsoft.com/office/drawing/2014/main" id="{7F50CD62-5CC7-6A4D-9B53-9F2EF16CAFA7}"/>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pPr/>
              <a:t>2</a:t>
            </a:fld>
            <a:endParaRPr lang="en-US" sz="1500"/>
          </a:p>
        </p:txBody>
      </p:sp>
    </p:spTree>
    <p:extLst>
      <p:ext uri="{BB962C8B-B14F-4D97-AF65-F5344CB8AC3E}">
        <p14:creationId xmlns:p14="http://schemas.microsoft.com/office/powerpoint/2010/main" val="428124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91ACF3C-29CB-B942-A997-BFC43F15B85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7743" t="5637" r="347" b="741"/>
          <a:stretch/>
        </p:blipFill>
        <p:spPr>
          <a:xfrm flipH="1">
            <a:off x="7950200" y="-13448"/>
            <a:ext cx="8307388" cy="9157448"/>
          </a:xfrm>
        </p:spPr>
      </p:pic>
      <p:sp>
        <p:nvSpPr>
          <p:cNvPr id="4" name="Title 3">
            <a:extLst>
              <a:ext uri="{FF2B5EF4-FFF2-40B4-BE49-F238E27FC236}">
                <a16:creationId xmlns:a16="http://schemas.microsoft.com/office/drawing/2014/main" id="{2B84EB23-0234-FB47-9B58-363D7E36E5AD}"/>
              </a:ext>
            </a:extLst>
          </p:cNvPr>
          <p:cNvSpPr>
            <a:spLocks noGrp="1"/>
          </p:cNvSpPr>
          <p:nvPr>
            <p:ph type="title"/>
          </p:nvPr>
        </p:nvSpPr>
        <p:spPr/>
        <p:txBody>
          <a:bodyPr/>
          <a:lstStyle/>
          <a:p>
            <a:r>
              <a:rPr lang="en-NZ" dirty="0"/>
              <a:t>ADVANTAGE:</a:t>
            </a:r>
            <a:br>
              <a:rPr lang="en-NZ" dirty="0"/>
            </a:br>
            <a:r>
              <a:rPr lang="en-NZ" dirty="0">
                <a:solidFill>
                  <a:srgbClr val="EB5D0B"/>
                </a:solidFill>
              </a:rPr>
              <a:t>EMPLOYABILITY SKILLS</a:t>
            </a:r>
            <a:br>
              <a:rPr lang="en-NZ" dirty="0"/>
            </a:br>
            <a:endParaRPr lang="en-US" dirty="0"/>
          </a:p>
        </p:txBody>
      </p:sp>
      <p:sp>
        <p:nvSpPr>
          <p:cNvPr id="5" name="Content Placeholder 4">
            <a:extLst>
              <a:ext uri="{FF2B5EF4-FFF2-40B4-BE49-F238E27FC236}">
                <a16:creationId xmlns:a16="http://schemas.microsoft.com/office/drawing/2014/main" id="{EB8A2BA7-3FEA-B649-A9E5-4B04301D2348}"/>
              </a:ext>
            </a:extLst>
          </p:cNvPr>
          <p:cNvSpPr>
            <a:spLocks noGrp="1"/>
          </p:cNvSpPr>
          <p:nvPr>
            <p:ph idx="1"/>
          </p:nvPr>
        </p:nvSpPr>
        <p:spPr/>
        <p:txBody>
          <a:bodyPr lIns="0" tIns="0" rIns="0" bIns="0"/>
          <a:lstStyle/>
          <a:p>
            <a:pPr lvl="1">
              <a:lnSpc>
                <a:spcPct val="100000"/>
              </a:lnSpc>
            </a:pPr>
            <a:r>
              <a:rPr lang="en-NZ" sz="3000" dirty="0">
                <a:latin typeface="Impact" panose="020B0806030902050204" pitchFamily="34" charset="0"/>
              </a:rPr>
              <a:t>IN THE WORKPLACE, SKILLS </a:t>
            </a:r>
            <a:br>
              <a:rPr lang="en-NZ" sz="3000" dirty="0">
                <a:latin typeface="Impact" panose="020B0806030902050204" pitchFamily="34" charset="0"/>
              </a:rPr>
            </a:br>
            <a:r>
              <a:rPr lang="en-NZ" sz="3000" dirty="0">
                <a:latin typeface="Impact" panose="020B0806030902050204" pitchFamily="34" charset="0"/>
              </a:rPr>
              <a:t>ARE MORE IMPORTANT THAN </a:t>
            </a:r>
            <a:br>
              <a:rPr lang="en-NZ" sz="3000" dirty="0">
                <a:latin typeface="Impact" panose="020B0806030902050204" pitchFamily="34" charset="0"/>
              </a:rPr>
            </a:br>
            <a:r>
              <a:rPr lang="en-NZ" sz="3000" dirty="0">
                <a:latin typeface="Impact" panose="020B0806030902050204" pitchFamily="34" charset="0"/>
              </a:rPr>
              <a:t>ACADEMIC ACHIEVEMENT</a:t>
            </a:r>
          </a:p>
          <a:p>
            <a:pPr lvl="1"/>
            <a:r>
              <a:rPr lang="en-NZ" b="1" dirty="0">
                <a:solidFill>
                  <a:srgbClr val="EB5D0B"/>
                </a:solidFill>
              </a:rPr>
              <a:t>Are you for or against this statement? </a:t>
            </a:r>
            <a:br>
              <a:rPr lang="en-NZ" b="1" dirty="0">
                <a:solidFill>
                  <a:srgbClr val="EB5D0B"/>
                </a:solidFill>
              </a:rPr>
            </a:br>
            <a:r>
              <a:rPr lang="en-NZ" b="1" dirty="0">
                <a:solidFill>
                  <a:srgbClr val="EB5D0B"/>
                </a:solidFill>
              </a:rPr>
              <a:t>Write down as many reasons as you </a:t>
            </a:r>
            <a:br>
              <a:rPr lang="en-NZ" b="1" dirty="0">
                <a:solidFill>
                  <a:srgbClr val="EB5D0B"/>
                </a:solidFill>
              </a:rPr>
            </a:br>
            <a:r>
              <a:rPr lang="en-NZ" b="1" dirty="0">
                <a:solidFill>
                  <a:srgbClr val="EB5D0B"/>
                </a:solidFill>
              </a:rPr>
              <a:t>can to support your argument.</a:t>
            </a:r>
            <a:endParaRPr lang="en-NZ" dirty="0">
              <a:solidFill>
                <a:srgbClr val="EB5D0B"/>
              </a:solidFill>
            </a:endParaRPr>
          </a:p>
        </p:txBody>
      </p:sp>
      <p:sp>
        <p:nvSpPr>
          <p:cNvPr id="11" name="Rectangle 4">
            <a:extLst>
              <a:ext uri="{FF2B5EF4-FFF2-40B4-BE49-F238E27FC236}">
                <a16:creationId xmlns:a16="http://schemas.microsoft.com/office/drawing/2014/main" id="{8C18CB7A-29C9-D345-827D-83AD3020FB43}"/>
              </a:ext>
            </a:extLst>
          </p:cNvPr>
          <p:cNvSpPr/>
          <p:nvPr/>
        </p:nvSpPr>
        <p:spPr>
          <a:xfrm>
            <a:off x="13245353" y="8061139"/>
            <a:ext cx="3012235" cy="1082861"/>
          </a:xfrm>
          <a:custGeom>
            <a:avLst/>
            <a:gdLst>
              <a:gd name="connsiteX0" fmla="*/ 0 w 2945000"/>
              <a:gd name="connsiteY0" fmla="*/ 0 h 1069414"/>
              <a:gd name="connsiteX1" fmla="*/ 2945000 w 2945000"/>
              <a:gd name="connsiteY1" fmla="*/ 0 h 1069414"/>
              <a:gd name="connsiteX2" fmla="*/ 2945000 w 2945000"/>
              <a:gd name="connsiteY2" fmla="*/ 1069414 h 1069414"/>
              <a:gd name="connsiteX3" fmla="*/ 0 w 2945000"/>
              <a:gd name="connsiteY3" fmla="*/ 1069414 h 1069414"/>
              <a:gd name="connsiteX4" fmla="*/ 0 w 2945000"/>
              <a:gd name="connsiteY4" fmla="*/ 0 h 1069414"/>
              <a:gd name="connsiteX0" fmla="*/ 0 w 2945000"/>
              <a:gd name="connsiteY0" fmla="*/ 1069414 h 1069414"/>
              <a:gd name="connsiteX1" fmla="*/ 2945000 w 2945000"/>
              <a:gd name="connsiteY1" fmla="*/ 0 h 1069414"/>
              <a:gd name="connsiteX2" fmla="*/ 2945000 w 2945000"/>
              <a:gd name="connsiteY2" fmla="*/ 1069414 h 1069414"/>
              <a:gd name="connsiteX3" fmla="*/ 0 w 2945000"/>
              <a:gd name="connsiteY3" fmla="*/ 1069414 h 1069414"/>
            </a:gdLst>
            <a:ahLst/>
            <a:cxnLst>
              <a:cxn ang="0">
                <a:pos x="connsiteX0" y="connsiteY0"/>
              </a:cxn>
              <a:cxn ang="0">
                <a:pos x="connsiteX1" y="connsiteY1"/>
              </a:cxn>
              <a:cxn ang="0">
                <a:pos x="connsiteX2" y="connsiteY2"/>
              </a:cxn>
              <a:cxn ang="0">
                <a:pos x="connsiteX3" y="connsiteY3"/>
              </a:cxn>
            </a:cxnLst>
            <a:rect l="l" t="t" r="r" b="b"/>
            <a:pathLst>
              <a:path w="2945000" h="1069414">
                <a:moveTo>
                  <a:pt x="0" y="1069414"/>
                </a:moveTo>
                <a:lnTo>
                  <a:pt x="2945000" y="0"/>
                </a:lnTo>
                <a:lnTo>
                  <a:pt x="2945000" y="1069414"/>
                </a:lnTo>
                <a:lnTo>
                  <a:pt x="0" y="106941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C4E3329-4DDF-4842-B6EE-BC858F8C16A1}"/>
              </a:ext>
            </a:extLst>
          </p:cNvPr>
          <p:cNvSpPr>
            <a:spLocks noGrp="1"/>
          </p:cNvSpPr>
          <p:nvPr>
            <p:ph type="sldNum" sz="quarter" idx="12"/>
          </p:nvPr>
        </p:nvSpPr>
        <p:spPr/>
        <p:txBody>
          <a:bodyPr/>
          <a:lstStyle>
            <a:lvl1pPr>
              <a:defRPr>
                <a:solidFill>
                  <a:schemeClr val="bg1"/>
                </a:solidFill>
              </a:defRPr>
            </a:lvl1pPr>
          </a:lstStyle>
          <a:p>
            <a:fld id="{57B1CD7A-7017-9D44-9BF6-7318E2E51F89}" type="slidenum">
              <a:rPr lang="en-US" sz="1500" smtClean="0"/>
              <a:pPr/>
              <a:t>3</a:t>
            </a:fld>
            <a:endParaRPr lang="en-US" sz="1500"/>
          </a:p>
        </p:txBody>
      </p:sp>
      <p:sp>
        <p:nvSpPr>
          <p:cNvPr id="2" name="Rectangle 1">
            <a:extLst>
              <a:ext uri="{FF2B5EF4-FFF2-40B4-BE49-F238E27FC236}">
                <a16:creationId xmlns:a16="http://schemas.microsoft.com/office/drawing/2014/main" id="{14D1F912-D7DD-5B4B-A651-270BAA3E3D1D}"/>
              </a:ext>
            </a:extLst>
          </p:cNvPr>
          <p:cNvSpPr/>
          <p:nvPr/>
        </p:nvSpPr>
        <p:spPr>
          <a:xfrm>
            <a:off x="2540645" y="1968773"/>
            <a:ext cx="627095" cy="1631216"/>
          </a:xfrm>
          <a:prstGeom prst="rect">
            <a:avLst/>
          </a:prstGeom>
        </p:spPr>
        <p:txBody>
          <a:bodyPr wrap="none">
            <a:spAutoFit/>
          </a:bodyPr>
          <a:lstStyle/>
          <a:p>
            <a:r>
              <a:rPr lang="en-NZ" sz="10000" dirty="0">
                <a:latin typeface="Impact" panose="020B0806030902050204" pitchFamily="34" charset="0"/>
              </a:rPr>
              <a:t>“</a:t>
            </a:r>
            <a:endParaRPr lang="en-US" sz="10000" dirty="0">
              <a:latin typeface="Impact" panose="020B0806030902050204" pitchFamily="34" charset="0"/>
            </a:endParaRPr>
          </a:p>
        </p:txBody>
      </p:sp>
      <p:sp>
        <p:nvSpPr>
          <p:cNvPr id="10" name="Rectangle 9">
            <a:extLst>
              <a:ext uri="{FF2B5EF4-FFF2-40B4-BE49-F238E27FC236}">
                <a16:creationId xmlns:a16="http://schemas.microsoft.com/office/drawing/2014/main" id="{69EB20FA-68DD-8D45-A6B7-0A75A33C9FFC}"/>
              </a:ext>
            </a:extLst>
          </p:cNvPr>
          <p:cNvSpPr/>
          <p:nvPr/>
        </p:nvSpPr>
        <p:spPr>
          <a:xfrm>
            <a:off x="6776146" y="2904558"/>
            <a:ext cx="627095" cy="1631216"/>
          </a:xfrm>
          <a:prstGeom prst="rect">
            <a:avLst/>
          </a:prstGeom>
        </p:spPr>
        <p:txBody>
          <a:bodyPr wrap="none">
            <a:spAutoFit/>
          </a:bodyPr>
          <a:lstStyle/>
          <a:p>
            <a:r>
              <a:rPr lang="en-NZ" sz="10000" dirty="0">
                <a:latin typeface="Impact" panose="020B0806030902050204" pitchFamily="34" charset="0"/>
              </a:rPr>
              <a:t>”</a:t>
            </a:r>
            <a:endParaRPr lang="en-US" sz="10000" dirty="0">
              <a:latin typeface="Impact" panose="020B0806030902050204" pitchFamily="34" charset="0"/>
            </a:endParaRPr>
          </a:p>
        </p:txBody>
      </p:sp>
      <p:sp>
        <p:nvSpPr>
          <p:cNvPr id="14" name="Content Placeholder 5">
            <a:extLst>
              <a:ext uri="{FF2B5EF4-FFF2-40B4-BE49-F238E27FC236}">
                <a16:creationId xmlns:a16="http://schemas.microsoft.com/office/drawing/2014/main" id="{7EEC7109-8E41-8C4F-AC26-779E96E3C710}"/>
              </a:ext>
            </a:extLst>
          </p:cNvPr>
          <p:cNvSpPr>
            <a:spLocks noGrp="1"/>
          </p:cNvSpPr>
          <p:nvPr>
            <p:ph idx="13"/>
          </p:nvPr>
        </p:nvSpPr>
        <p:spPr>
          <a:xfrm>
            <a:off x="3118852" y="5298753"/>
            <a:ext cx="4831347" cy="3094611"/>
          </a:xfrm>
          <a:prstGeom prst="roundRect">
            <a:avLst>
              <a:gd name="adj" fmla="val 0"/>
            </a:avLst>
          </a:prstGeom>
        </p:spPr>
        <p:txBody>
          <a:bodyPr/>
          <a:lstStyle/>
          <a:p>
            <a:pPr lvl="1">
              <a:lnSpc>
                <a:spcPct val="100000"/>
              </a:lnSpc>
            </a:pPr>
            <a:r>
              <a:rPr lang="en-NZ" sz="2000" b="1" dirty="0">
                <a:solidFill>
                  <a:srgbClr val="EB5D0B"/>
                </a:solidFill>
              </a:rPr>
              <a:t>Challenge:</a:t>
            </a:r>
            <a:endParaRPr lang="en-NZ" sz="2000" dirty="0">
              <a:solidFill>
                <a:srgbClr val="EB5D0B"/>
              </a:solidFill>
            </a:endParaRPr>
          </a:p>
          <a:p>
            <a:pPr lvl="1">
              <a:lnSpc>
                <a:spcPct val="100000"/>
              </a:lnSpc>
            </a:pPr>
            <a:r>
              <a:rPr lang="en-NZ" sz="2000" dirty="0"/>
              <a:t>What does ‘transferrable skills’ mean and can you think of some examples?</a:t>
            </a:r>
          </a:p>
          <a:p>
            <a:pPr lvl="1">
              <a:lnSpc>
                <a:spcPct val="100000"/>
              </a:lnSpc>
            </a:pPr>
            <a:r>
              <a:rPr lang="en-NZ" sz="2000" dirty="0"/>
              <a:t>Advantage in tennis means you have the slight lead over your opponent and are close to winning a game. In what ways might this title relate to employability skills?</a:t>
            </a:r>
          </a:p>
        </p:txBody>
      </p:sp>
    </p:spTree>
    <p:extLst>
      <p:ext uri="{BB962C8B-B14F-4D97-AF65-F5344CB8AC3E}">
        <p14:creationId xmlns:p14="http://schemas.microsoft.com/office/powerpoint/2010/main" val="210457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26D3FDA-38BC-7844-B067-D8CCB33EDE3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527" t="1253" b="1"/>
          <a:stretch/>
        </p:blipFill>
        <p:spPr>
          <a:xfrm>
            <a:off x="9118600" y="0"/>
            <a:ext cx="7144907" cy="9163050"/>
          </a:xfrm>
        </p:spPr>
      </p:pic>
      <p:sp>
        <p:nvSpPr>
          <p:cNvPr id="9" name="Content Placeholder 2">
            <a:extLst>
              <a:ext uri="{FF2B5EF4-FFF2-40B4-BE49-F238E27FC236}">
                <a16:creationId xmlns:a16="http://schemas.microsoft.com/office/drawing/2014/main" id="{057A46F5-5943-804E-8976-1572B8C681A5}"/>
              </a:ext>
            </a:extLst>
          </p:cNvPr>
          <p:cNvSpPr txBox="1">
            <a:spLocks/>
          </p:cNvSpPr>
          <p:nvPr/>
        </p:nvSpPr>
        <p:spPr>
          <a:xfrm>
            <a:off x="13203261" y="8026400"/>
            <a:ext cx="3054327" cy="1117600"/>
          </a:xfrm>
          <a:custGeom>
            <a:avLst/>
            <a:gdLst>
              <a:gd name="connsiteX0" fmla="*/ 0 w 3051969"/>
              <a:gd name="connsiteY0" fmla="*/ 0 h 1117600"/>
              <a:gd name="connsiteX1" fmla="*/ 3051969 w 3051969"/>
              <a:gd name="connsiteY1" fmla="*/ 0 h 1117600"/>
              <a:gd name="connsiteX2" fmla="*/ 3051969 w 3051969"/>
              <a:gd name="connsiteY2" fmla="*/ 1117600 h 1117600"/>
              <a:gd name="connsiteX3" fmla="*/ 0 w 3051969"/>
              <a:gd name="connsiteY3" fmla="*/ 1117600 h 1117600"/>
              <a:gd name="connsiteX4" fmla="*/ 0 w 3051969"/>
              <a:gd name="connsiteY4" fmla="*/ 0 h 1117600"/>
              <a:gd name="connsiteX0" fmla="*/ 0 w 3060677"/>
              <a:gd name="connsiteY0" fmla="*/ 1088572 h 1117600"/>
              <a:gd name="connsiteX1" fmla="*/ 3060677 w 3060677"/>
              <a:gd name="connsiteY1" fmla="*/ 0 h 1117600"/>
              <a:gd name="connsiteX2" fmla="*/ 3060677 w 3060677"/>
              <a:gd name="connsiteY2" fmla="*/ 1117600 h 1117600"/>
              <a:gd name="connsiteX3" fmla="*/ 8708 w 3060677"/>
              <a:gd name="connsiteY3" fmla="*/ 1117600 h 1117600"/>
              <a:gd name="connsiteX4" fmla="*/ 0 w 3060677"/>
              <a:gd name="connsiteY4" fmla="*/ 1088572 h 1117600"/>
              <a:gd name="connsiteX0" fmla="*/ 0 w 3054327"/>
              <a:gd name="connsiteY0" fmla="*/ 1117147 h 1117600"/>
              <a:gd name="connsiteX1" fmla="*/ 3054327 w 3054327"/>
              <a:gd name="connsiteY1" fmla="*/ 0 h 1117600"/>
              <a:gd name="connsiteX2" fmla="*/ 3054327 w 3054327"/>
              <a:gd name="connsiteY2" fmla="*/ 1117600 h 1117600"/>
              <a:gd name="connsiteX3" fmla="*/ 2358 w 3054327"/>
              <a:gd name="connsiteY3" fmla="*/ 1117600 h 1117600"/>
              <a:gd name="connsiteX4" fmla="*/ 0 w 3054327"/>
              <a:gd name="connsiteY4" fmla="*/ 1117147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327" h="1117600">
                <a:moveTo>
                  <a:pt x="0" y="1117147"/>
                </a:moveTo>
                <a:lnTo>
                  <a:pt x="3054327" y="0"/>
                </a:lnTo>
                <a:lnTo>
                  <a:pt x="3054327" y="1117600"/>
                </a:lnTo>
                <a:lnTo>
                  <a:pt x="2358" y="1117600"/>
                </a:lnTo>
                <a:lnTo>
                  <a:pt x="0" y="1117147"/>
                </a:lnTo>
                <a:close/>
              </a:path>
            </a:pathLst>
          </a:custGeom>
          <a:solidFill>
            <a:srgbClr val="EB5D0B"/>
          </a:solidFill>
        </p:spPr>
        <p:txBody>
          <a:bodyPr vert="horz" lIns="91440" tIns="45720" rIns="91440" bIns="45720" rtlCol="0" anchor="t">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350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880"/>
              </a:lnSpc>
              <a:spcBef>
                <a:spcPts val="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800"/>
              </a:lnSpc>
              <a:spcBef>
                <a:spcPts val="0"/>
              </a:spcBef>
              <a:spcAft>
                <a:spcPts val="600"/>
              </a:spcAft>
              <a:buFont typeface="Arial" panose="020B0604020202020204" pitchFamily="34" charset="0"/>
              <a:buNone/>
              <a:defRPr sz="2000" kern="1200">
                <a:solidFill>
                  <a:schemeClr val="tx1"/>
                </a:solidFill>
                <a:latin typeface="Impact" panose="020B0806030902050204" pitchFamily="34" charset="0"/>
                <a:ea typeface="+mn-ea"/>
                <a:cs typeface="Arial" panose="020B0604020202020204" pitchFamily="34" charset="0"/>
              </a:defRPr>
            </a:lvl3pPr>
            <a:lvl4pPr marL="0" indent="0" algn="l" defTabSz="1219170" rtl="0" eaLnBrk="1" latinLnBrk="0" hangingPunct="1">
              <a:lnSpc>
                <a:spcPts val="26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2000"/>
              </a:lnSpc>
              <a:spcBef>
                <a:spcPts val="0"/>
              </a:spcBef>
              <a:spcAft>
                <a:spcPts val="1200"/>
              </a:spcAft>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 </a:t>
            </a:r>
            <a:endParaRPr lang="en-US" dirty="0"/>
          </a:p>
        </p:txBody>
      </p:sp>
      <p:sp>
        <p:nvSpPr>
          <p:cNvPr id="4" name="Title 3">
            <a:extLst>
              <a:ext uri="{FF2B5EF4-FFF2-40B4-BE49-F238E27FC236}">
                <a16:creationId xmlns:a16="http://schemas.microsoft.com/office/drawing/2014/main" id="{C058B905-C317-BE4C-8900-CB7615CB2B1A}"/>
              </a:ext>
            </a:extLst>
          </p:cNvPr>
          <p:cNvSpPr>
            <a:spLocks noGrp="1"/>
          </p:cNvSpPr>
          <p:nvPr>
            <p:ph type="title"/>
          </p:nvPr>
        </p:nvSpPr>
        <p:spPr/>
        <p:txBody>
          <a:bodyPr/>
          <a:lstStyle/>
          <a:p>
            <a:r>
              <a:rPr lang="en-NZ" dirty="0"/>
              <a:t>SESSION </a:t>
            </a:r>
            <a:br>
              <a:rPr lang="en-NZ" dirty="0"/>
            </a:br>
            <a:r>
              <a:rPr lang="en-NZ" dirty="0">
                <a:solidFill>
                  <a:srgbClr val="EB5D0B"/>
                </a:solidFill>
              </a:rPr>
              <a:t>OBJECTIVES</a:t>
            </a:r>
            <a:endParaRPr lang="en-US" dirty="0">
              <a:solidFill>
                <a:srgbClr val="EB5D0B"/>
              </a:solidFill>
            </a:endParaRPr>
          </a:p>
        </p:txBody>
      </p:sp>
      <p:sp>
        <p:nvSpPr>
          <p:cNvPr id="5" name="Content Placeholder 4">
            <a:extLst>
              <a:ext uri="{FF2B5EF4-FFF2-40B4-BE49-F238E27FC236}">
                <a16:creationId xmlns:a16="http://schemas.microsoft.com/office/drawing/2014/main" id="{376234DD-E2A3-E947-BAAE-FFB930B6A133}"/>
              </a:ext>
            </a:extLst>
          </p:cNvPr>
          <p:cNvSpPr>
            <a:spLocks noGrp="1"/>
          </p:cNvSpPr>
          <p:nvPr>
            <p:ph idx="1"/>
          </p:nvPr>
        </p:nvSpPr>
        <p:spPr>
          <a:xfrm>
            <a:off x="3118853" y="2806311"/>
            <a:ext cx="5010735" cy="3670689"/>
          </a:xfrm>
        </p:spPr>
        <p:txBody>
          <a:bodyPr/>
          <a:lstStyle/>
          <a:p>
            <a:pPr marL="514350" indent="-514350">
              <a:buFont typeface="+mj-lt"/>
              <a:buAutoNum type="arabicPeriod"/>
            </a:pPr>
            <a:r>
              <a:rPr lang="en-NZ" dirty="0"/>
              <a:t>To understand key employability skills</a:t>
            </a:r>
            <a:br>
              <a:rPr lang="en-NZ" dirty="0"/>
            </a:br>
            <a:endParaRPr lang="en-NZ" dirty="0"/>
          </a:p>
          <a:p>
            <a:pPr marL="514350" indent="-514350">
              <a:buFont typeface="+mj-lt"/>
              <a:buAutoNum type="arabicPeriod"/>
            </a:pPr>
            <a:r>
              <a:rPr lang="en-NZ" dirty="0"/>
              <a:t>To analyse how employability skills can be developed </a:t>
            </a:r>
          </a:p>
        </p:txBody>
      </p:sp>
      <p:sp>
        <p:nvSpPr>
          <p:cNvPr id="6" name="Slide Number Placeholder 5">
            <a:extLst>
              <a:ext uri="{FF2B5EF4-FFF2-40B4-BE49-F238E27FC236}">
                <a16:creationId xmlns:a16="http://schemas.microsoft.com/office/drawing/2014/main" id="{555B90EA-10DB-F048-AB22-7C33118DAFD0}"/>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pPr/>
              <a:t>4</a:t>
            </a:fld>
            <a:endParaRPr lang="en-US" sz="1500"/>
          </a:p>
        </p:txBody>
      </p:sp>
    </p:spTree>
    <p:extLst>
      <p:ext uri="{BB962C8B-B14F-4D97-AF65-F5344CB8AC3E}">
        <p14:creationId xmlns:p14="http://schemas.microsoft.com/office/powerpoint/2010/main" val="223840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2A464F3-DD37-9B43-BC66-84128AD44B41}"/>
              </a:ext>
            </a:extLst>
          </p:cNvPr>
          <p:cNvSpPr txBox="1">
            <a:spLocks/>
          </p:cNvSpPr>
          <p:nvPr/>
        </p:nvSpPr>
        <p:spPr>
          <a:xfrm>
            <a:off x="13203261" y="8026400"/>
            <a:ext cx="3054327" cy="1117600"/>
          </a:xfrm>
          <a:custGeom>
            <a:avLst/>
            <a:gdLst>
              <a:gd name="connsiteX0" fmla="*/ 0 w 3051969"/>
              <a:gd name="connsiteY0" fmla="*/ 0 h 1117600"/>
              <a:gd name="connsiteX1" fmla="*/ 3051969 w 3051969"/>
              <a:gd name="connsiteY1" fmla="*/ 0 h 1117600"/>
              <a:gd name="connsiteX2" fmla="*/ 3051969 w 3051969"/>
              <a:gd name="connsiteY2" fmla="*/ 1117600 h 1117600"/>
              <a:gd name="connsiteX3" fmla="*/ 0 w 3051969"/>
              <a:gd name="connsiteY3" fmla="*/ 1117600 h 1117600"/>
              <a:gd name="connsiteX4" fmla="*/ 0 w 3051969"/>
              <a:gd name="connsiteY4" fmla="*/ 0 h 1117600"/>
              <a:gd name="connsiteX0" fmla="*/ 0 w 3060677"/>
              <a:gd name="connsiteY0" fmla="*/ 1088572 h 1117600"/>
              <a:gd name="connsiteX1" fmla="*/ 3060677 w 3060677"/>
              <a:gd name="connsiteY1" fmla="*/ 0 h 1117600"/>
              <a:gd name="connsiteX2" fmla="*/ 3060677 w 3060677"/>
              <a:gd name="connsiteY2" fmla="*/ 1117600 h 1117600"/>
              <a:gd name="connsiteX3" fmla="*/ 8708 w 3060677"/>
              <a:gd name="connsiteY3" fmla="*/ 1117600 h 1117600"/>
              <a:gd name="connsiteX4" fmla="*/ 0 w 3060677"/>
              <a:gd name="connsiteY4" fmla="*/ 1088572 h 1117600"/>
              <a:gd name="connsiteX0" fmla="*/ 0 w 3054327"/>
              <a:gd name="connsiteY0" fmla="*/ 1117147 h 1117600"/>
              <a:gd name="connsiteX1" fmla="*/ 3054327 w 3054327"/>
              <a:gd name="connsiteY1" fmla="*/ 0 h 1117600"/>
              <a:gd name="connsiteX2" fmla="*/ 3054327 w 3054327"/>
              <a:gd name="connsiteY2" fmla="*/ 1117600 h 1117600"/>
              <a:gd name="connsiteX3" fmla="*/ 2358 w 3054327"/>
              <a:gd name="connsiteY3" fmla="*/ 1117600 h 1117600"/>
              <a:gd name="connsiteX4" fmla="*/ 0 w 3054327"/>
              <a:gd name="connsiteY4" fmla="*/ 1117147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327" h="1117600">
                <a:moveTo>
                  <a:pt x="0" y="1117147"/>
                </a:moveTo>
                <a:lnTo>
                  <a:pt x="3054327" y="0"/>
                </a:lnTo>
                <a:lnTo>
                  <a:pt x="3054327" y="1117600"/>
                </a:lnTo>
                <a:lnTo>
                  <a:pt x="2358" y="1117600"/>
                </a:lnTo>
                <a:lnTo>
                  <a:pt x="0" y="1117147"/>
                </a:lnTo>
                <a:close/>
              </a:path>
            </a:pathLst>
          </a:custGeom>
          <a:solidFill>
            <a:schemeClr val="tx1"/>
          </a:solidFill>
        </p:spPr>
        <p:txBody>
          <a:bodyPr vert="horz" lIns="91440" tIns="45720" rIns="91440" bIns="45720" rtlCol="0" anchor="t">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350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880"/>
              </a:lnSpc>
              <a:spcBef>
                <a:spcPts val="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800"/>
              </a:lnSpc>
              <a:spcBef>
                <a:spcPts val="0"/>
              </a:spcBef>
              <a:spcAft>
                <a:spcPts val="600"/>
              </a:spcAft>
              <a:buFont typeface="Arial" panose="020B0604020202020204" pitchFamily="34" charset="0"/>
              <a:buNone/>
              <a:defRPr sz="2000" kern="1200">
                <a:solidFill>
                  <a:schemeClr val="tx1"/>
                </a:solidFill>
                <a:latin typeface="Impact" panose="020B0806030902050204" pitchFamily="34" charset="0"/>
                <a:ea typeface="+mn-ea"/>
                <a:cs typeface="Arial" panose="020B0604020202020204" pitchFamily="34" charset="0"/>
              </a:defRPr>
            </a:lvl3pPr>
            <a:lvl4pPr marL="0" indent="0" algn="l" defTabSz="1219170" rtl="0" eaLnBrk="1" latinLnBrk="0" hangingPunct="1">
              <a:lnSpc>
                <a:spcPts val="26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2000"/>
              </a:lnSpc>
              <a:spcBef>
                <a:spcPts val="0"/>
              </a:spcBef>
              <a:spcAft>
                <a:spcPts val="1200"/>
              </a:spcAft>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 </a:t>
            </a:r>
            <a:endParaRPr lang="en-US" dirty="0"/>
          </a:p>
        </p:txBody>
      </p:sp>
      <p:sp>
        <p:nvSpPr>
          <p:cNvPr id="3" name="Title 2">
            <a:extLst>
              <a:ext uri="{FF2B5EF4-FFF2-40B4-BE49-F238E27FC236}">
                <a16:creationId xmlns:a16="http://schemas.microsoft.com/office/drawing/2014/main" id="{40F281C1-9CC1-4341-A0CA-45A9C89FFE73}"/>
              </a:ext>
            </a:extLst>
          </p:cNvPr>
          <p:cNvSpPr>
            <a:spLocks noGrp="1"/>
          </p:cNvSpPr>
          <p:nvPr>
            <p:ph type="title"/>
          </p:nvPr>
        </p:nvSpPr>
        <p:spPr/>
        <p:txBody>
          <a:bodyPr/>
          <a:lstStyle/>
          <a:p>
            <a:r>
              <a:rPr lang="en-NZ" dirty="0"/>
              <a:t>SKILLS, SKILLS, SKILLS</a:t>
            </a:r>
            <a:endParaRPr lang="en-US" dirty="0"/>
          </a:p>
        </p:txBody>
      </p:sp>
      <p:sp>
        <p:nvSpPr>
          <p:cNvPr id="4" name="Content Placeholder 3">
            <a:extLst>
              <a:ext uri="{FF2B5EF4-FFF2-40B4-BE49-F238E27FC236}">
                <a16:creationId xmlns:a16="http://schemas.microsoft.com/office/drawing/2014/main" id="{6B85FDAD-9F9E-844C-9512-845FF7BA1E44}"/>
              </a:ext>
            </a:extLst>
          </p:cNvPr>
          <p:cNvSpPr>
            <a:spLocks noGrp="1"/>
          </p:cNvSpPr>
          <p:nvPr>
            <p:ph idx="1"/>
          </p:nvPr>
        </p:nvSpPr>
        <p:spPr>
          <a:xfrm>
            <a:off x="1875047" y="1605772"/>
            <a:ext cx="3356559" cy="2349889"/>
          </a:xfrm>
        </p:spPr>
        <p:txBody>
          <a:bodyPr/>
          <a:lstStyle/>
          <a:p>
            <a:pPr marL="457200" lvl="1" indent="-457200">
              <a:lnSpc>
                <a:spcPct val="150000"/>
              </a:lnSpc>
              <a:buFont typeface="+mj-lt"/>
              <a:buAutoNum type="arabicPeriod"/>
            </a:pPr>
            <a:r>
              <a:rPr lang="en-NZ" b="1" dirty="0"/>
              <a:t>Communication</a:t>
            </a:r>
            <a:endParaRPr lang="en-NZ" dirty="0"/>
          </a:p>
          <a:p>
            <a:pPr marL="457200" lvl="1" indent="-457200">
              <a:lnSpc>
                <a:spcPct val="150000"/>
              </a:lnSpc>
              <a:buFont typeface="+mj-lt"/>
              <a:buAutoNum type="arabicPeriod"/>
            </a:pPr>
            <a:r>
              <a:rPr lang="en-NZ" b="1" dirty="0"/>
              <a:t>Self-management</a:t>
            </a:r>
            <a:endParaRPr lang="en-NZ" dirty="0"/>
          </a:p>
          <a:p>
            <a:pPr marL="457200" lvl="1" indent="-457200">
              <a:lnSpc>
                <a:spcPct val="150000"/>
              </a:lnSpc>
              <a:buFont typeface="+mj-lt"/>
              <a:buAutoNum type="arabicPeriod"/>
            </a:pPr>
            <a:r>
              <a:rPr lang="en-NZ" b="1" dirty="0"/>
              <a:t>Team-player</a:t>
            </a:r>
            <a:endParaRPr lang="en-NZ" dirty="0"/>
          </a:p>
          <a:p>
            <a:pPr marL="457200" lvl="1" indent="-457200">
              <a:lnSpc>
                <a:spcPct val="150000"/>
              </a:lnSpc>
              <a:buFont typeface="+mj-lt"/>
              <a:buAutoNum type="arabicPeriod"/>
            </a:pPr>
            <a:r>
              <a:rPr lang="en-NZ" b="1" dirty="0"/>
              <a:t>Perseverance</a:t>
            </a:r>
            <a:endParaRPr lang="en-NZ" dirty="0"/>
          </a:p>
          <a:p>
            <a:pPr marL="457200" lvl="1" indent="-457200">
              <a:lnSpc>
                <a:spcPct val="150000"/>
              </a:lnSpc>
              <a:buFont typeface="+mj-lt"/>
              <a:buAutoNum type="arabicPeriod"/>
            </a:pPr>
            <a:r>
              <a:rPr lang="en-NZ" b="1" dirty="0"/>
              <a:t>Resilience</a:t>
            </a:r>
            <a:endParaRPr lang="en-NZ" dirty="0"/>
          </a:p>
          <a:p>
            <a:pPr marL="457200" lvl="1" indent="-457200">
              <a:lnSpc>
                <a:spcPct val="150000"/>
              </a:lnSpc>
              <a:buFont typeface="+mj-lt"/>
              <a:buAutoNum type="arabicPeriod"/>
            </a:pPr>
            <a:r>
              <a:rPr lang="en-NZ" b="1" dirty="0"/>
              <a:t>Respect</a:t>
            </a:r>
            <a:endParaRPr lang="en-NZ" dirty="0"/>
          </a:p>
        </p:txBody>
      </p:sp>
      <p:sp>
        <p:nvSpPr>
          <p:cNvPr id="5" name="Content Placeholder 4">
            <a:extLst>
              <a:ext uri="{FF2B5EF4-FFF2-40B4-BE49-F238E27FC236}">
                <a16:creationId xmlns:a16="http://schemas.microsoft.com/office/drawing/2014/main" id="{9DBF31C2-023F-0B4D-A271-D869C29744CE}"/>
              </a:ext>
            </a:extLst>
          </p:cNvPr>
          <p:cNvSpPr>
            <a:spLocks noGrp="1"/>
          </p:cNvSpPr>
          <p:nvPr>
            <p:ph idx="13"/>
          </p:nvPr>
        </p:nvSpPr>
        <p:spPr>
          <a:xfrm>
            <a:off x="13004007" y="1790310"/>
            <a:ext cx="2362994" cy="5728090"/>
          </a:xfrm>
          <a:prstGeom prst="rect">
            <a:avLst/>
          </a:prstGeom>
        </p:spPr>
        <p:txBody>
          <a:bodyPr rIns="216000"/>
          <a:lstStyle/>
          <a:p>
            <a:pPr lvl="3"/>
            <a:r>
              <a:rPr lang="en-NZ" b="1" dirty="0">
                <a:solidFill>
                  <a:srgbClr val="EB5D0B"/>
                </a:solidFill>
              </a:rPr>
              <a:t>Challenge</a:t>
            </a:r>
            <a:endParaRPr lang="en-NZ" dirty="0">
              <a:solidFill>
                <a:srgbClr val="EB5D0B"/>
              </a:solidFill>
            </a:endParaRPr>
          </a:p>
          <a:p>
            <a:pPr lvl="3"/>
            <a:r>
              <a:rPr lang="en-NZ" dirty="0"/>
              <a:t>Pick a few of these skills and think of one example of how they could be a beneficial skill in school (e.g. preparing for exams) and one example </a:t>
            </a:r>
            <a:br>
              <a:rPr lang="en-NZ" dirty="0"/>
            </a:br>
            <a:r>
              <a:rPr lang="en-NZ" dirty="0"/>
              <a:t>of how it could be beneficial </a:t>
            </a:r>
            <a:br>
              <a:rPr lang="en-NZ" dirty="0"/>
            </a:br>
            <a:r>
              <a:rPr lang="en-NZ" dirty="0"/>
              <a:t>in a job/ apprenticeship.</a:t>
            </a:r>
          </a:p>
        </p:txBody>
      </p:sp>
      <p:sp>
        <p:nvSpPr>
          <p:cNvPr id="6" name="Content Placeholder 5">
            <a:extLst>
              <a:ext uri="{FF2B5EF4-FFF2-40B4-BE49-F238E27FC236}">
                <a16:creationId xmlns:a16="http://schemas.microsoft.com/office/drawing/2014/main" id="{1A2B3069-1D9B-EE4E-82B2-809FD8675572}"/>
              </a:ext>
            </a:extLst>
          </p:cNvPr>
          <p:cNvSpPr>
            <a:spLocks noGrp="1"/>
          </p:cNvSpPr>
          <p:nvPr>
            <p:ph idx="16"/>
          </p:nvPr>
        </p:nvSpPr>
        <p:spPr>
          <a:xfrm>
            <a:off x="5319742" y="1790310"/>
            <a:ext cx="7308000" cy="720000"/>
          </a:xfrm>
          <a:prstGeom prst="roundRect">
            <a:avLst>
              <a:gd name="adj" fmla="val 0"/>
            </a:avLst>
          </a:prstGeom>
        </p:spPr>
        <p:txBody>
          <a:bodyPr/>
          <a:lstStyle/>
          <a:p>
            <a:pPr lvl="3"/>
            <a:r>
              <a:rPr lang="en-NZ" b="1" dirty="0"/>
              <a:t>A. </a:t>
            </a:r>
            <a:r>
              <a:rPr lang="en-NZ" dirty="0"/>
              <a:t>Working effectively with others for the best outcomes</a:t>
            </a:r>
          </a:p>
          <a:p>
            <a:endParaRPr lang="en-US" dirty="0"/>
          </a:p>
        </p:txBody>
      </p:sp>
      <p:sp>
        <p:nvSpPr>
          <p:cNvPr id="7" name="Content Placeholder 6">
            <a:extLst>
              <a:ext uri="{FF2B5EF4-FFF2-40B4-BE49-F238E27FC236}">
                <a16:creationId xmlns:a16="http://schemas.microsoft.com/office/drawing/2014/main" id="{B645770D-27DB-7746-9F50-1F9AE4CCD66E}"/>
              </a:ext>
            </a:extLst>
          </p:cNvPr>
          <p:cNvSpPr>
            <a:spLocks noGrp="1"/>
          </p:cNvSpPr>
          <p:nvPr>
            <p:ph idx="17"/>
          </p:nvPr>
        </p:nvSpPr>
        <p:spPr>
          <a:xfrm>
            <a:off x="5319742" y="2704710"/>
            <a:ext cx="7308000" cy="720000"/>
          </a:xfrm>
          <a:prstGeom prst="rect">
            <a:avLst/>
          </a:prstGeom>
        </p:spPr>
        <p:txBody>
          <a:bodyPr/>
          <a:lstStyle/>
          <a:p>
            <a:pPr lvl="3"/>
            <a:r>
              <a:rPr lang="en-NZ" b="1" dirty="0"/>
              <a:t>B. </a:t>
            </a:r>
            <a:r>
              <a:rPr lang="en-NZ" dirty="0"/>
              <a:t>Being able to keep going even when things are difficult </a:t>
            </a:r>
          </a:p>
          <a:p>
            <a:endParaRPr lang="en-US" dirty="0"/>
          </a:p>
        </p:txBody>
      </p:sp>
      <p:sp>
        <p:nvSpPr>
          <p:cNvPr id="8" name="Content Placeholder 7">
            <a:extLst>
              <a:ext uri="{FF2B5EF4-FFF2-40B4-BE49-F238E27FC236}">
                <a16:creationId xmlns:a16="http://schemas.microsoft.com/office/drawing/2014/main" id="{313B2216-51C0-8647-89DB-34341E2D4F07}"/>
              </a:ext>
            </a:extLst>
          </p:cNvPr>
          <p:cNvSpPr>
            <a:spLocks noGrp="1"/>
          </p:cNvSpPr>
          <p:nvPr>
            <p:ph idx="18"/>
          </p:nvPr>
        </p:nvSpPr>
        <p:spPr>
          <a:xfrm>
            <a:off x="5319742" y="3644510"/>
            <a:ext cx="7308000" cy="1156090"/>
          </a:xfrm>
          <a:prstGeom prst="rect">
            <a:avLst/>
          </a:prstGeom>
        </p:spPr>
        <p:txBody>
          <a:bodyPr/>
          <a:lstStyle/>
          <a:p>
            <a:pPr lvl="3"/>
            <a:r>
              <a:rPr lang="en-NZ" b="1" dirty="0"/>
              <a:t>C. </a:t>
            </a:r>
            <a:r>
              <a:rPr lang="en-NZ" dirty="0"/>
              <a:t>Treating others well and not judging them. Appreciating and encouraging them </a:t>
            </a:r>
          </a:p>
        </p:txBody>
      </p:sp>
      <p:sp>
        <p:nvSpPr>
          <p:cNvPr id="9" name="Content Placeholder 8">
            <a:extLst>
              <a:ext uri="{FF2B5EF4-FFF2-40B4-BE49-F238E27FC236}">
                <a16:creationId xmlns:a16="http://schemas.microsoft.com/office/drawing/2014/main" id="{F3CFAEB5-7633-F54C-9852-A638ACD44158}"/>
              </a:ext>
            </a:extLst>
          </p:cNvPr>
          <p:cNvSpPr>
            <a:spLocks noGrp="1"/>
          </p:cNvSpPr>
          <p:nvPr>
            <p:ph idx="19"/>
          </p:nvPr>
        </p:nvSpPr>
        <p:spPr>
          <a:xfrm>
            <a:off x="5319742" y="5016110"/>
            <a:ext cx="7308000" cy="1156090"/>
          </a:xfrm>
          <a:prstGeom prst="rect">
            <a:avLst/>
          </a:prstGeom>
        </p:spPr>
        <p:txBody>
          <a:bodyPr/>
          <a:lstStyle/>
          <a:p>
            <a:pPr lvl="1"/>
            <a:r>
              <a:rPr lang="en-NZ" b="1" dirty="0"/>
              <a:t>D.  </a:t>
            </a:r>
            <a:r>
              <a:rPr lang="en-NZ" dirty="0"/>
              <a:t>Being able to share ideas and feelings clearly and in a variety ways</a:t>
            </a:r>
          </a:p>
        </p:txBody>
      </p:sp>
      <p:sp>
        <p:nvSpPr>
          <p:cNvPr id="10" name="Content Placeholder 9">
            <a:extLst>
              <a:ext uri="{FF2B5EF4-FFF2-40B4-BE49-F238E27FC236}">
                <a16:creationId xmlns:a16="http://schemas.microsoft.com/office/drawing/2014/main" id="{6D1DD3F5-ABB5-774D-86B0-8AD8141284BB}"/>
              </a:ext>
            </a:extLst>
          </p:cNvPr>
          <p:cNvSpPr>
            <a:spLocks noGrp="1"/>
          </p:cNvSpPr>
          <p:nvPr>
            <p:ph idx="20"/>
          </p:nvPr>
        </p:nvSpPr>
        <p:spPr>
          <a:xfrm>
            <a:off x="5319742" y="6362310"/>
            <a:ext cx="7308000" cy="1156090"/>
          </a:xfrm>
          <a:prstGeom prst="rect">
            <a:avLst/>
          </a:prstGeom>
        </p:spPr>
        <p:txBody>
          <a:bodyPr/>
          <a:lstStyle/>
          <a:p>
            <a:pPr lvl="3"/>
            <a:r>
              <a:rPr lang="en-NZ" b="1" dirty="0"/>
              <a:t>E. </a:t>
            </a:r>
            <a:r>
              <a:rPr lang="en-NZ" dirty="0"/>
              <a:t>Being able to set individual goals and take responsibility for personal actions</a:t>
            </a:r>
          </a:p>
        </p:txBody>
      </p:sp>
      <p:sp>
        <p:nvSpPr>
          <p:cNvPr id="11" name="Content Placeholder 10">
            <a:extLst>
              <a:ext uri="{FF2B5EF4-FFF2-40B4-BE49-F238E27FC236}">
                <a16:creationId xmlns:a16="http://schemas.microsoft.com/office/drawing/2014/main" id="{10141DCB-F7A0-2D44-B8B0-991DC38422C1}"/>
              </a:ext>
            </a:extLst>
          </p:cNvPr>
          <p:cNvSpPr>
            <a:spLocks noGrp="1"/>
          </p:cNvSpPr>
          <p:nvPr>
            <p:ph idx="21"/>
          </p:nvPr>
        </p:nvSpPr>
        <p:spPr>
          <a:xfrm>
            <a:off x="5319742" y="7708510"/>
            <a:ext cx="7308000" cy="720000"/>
          </a:xfrm>
          <a:prstGeom prst="rect">
            <a:avLst/>
          </a:prstGeom>
        </p:spPr>
        <p:txBody>
          <a:bodyPr/>
          <a:lstStyle/>
          <a:p>
            <a:pPr lvl="3"/>
            <a:r>
              <a:rPr lang="en-NZ" b="1" dirty="0"/>
              <a:t>F. </a:t>
            </a:r>
            <a:r>
              <a:rPr lang="en-NZ" dirty="0"/>
              <a:t>Bouncing back from failure or setbacks </a:t>
            </a:r>
          </a:p>
        </p:txBody>
      </p:sp>
      <p:sp>
        <p:nvSpPr>
          <p:cNvPr id="12" name="Slide Number Placeholder 5">
            <a:extLst>
              <a:ext uri="{FF2B5EF4-FFF2-40B4-BE49-F238E27FC236}">
                <a16:creationId xmlns:a16="http://schemas.microsoft.com/office/drawing/2014/main" id="{BF13AC97-17B8-BE4C-823E-32B5FF5FAFAF}"/>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pPr/>
              <a:t>5</a:t>
            </a:fld>
            <a:endParaRPr lang="en-US" sz="1500" dirty="0"/>
          </a:p>
        </p:txBody>
      </p:sp>
    </p:spTree>
    <p:extLst>
      <p:ext uri="{BB962C8B-B14F-4D97-AF65-F5344CB8AC3E}">
        <p14:creationId xmlns:p14="http://schemas.microsoft.com/office/powerpoint/2010/main" val="426247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F8EEE07-13B2-8443-BD4B-971BA9461151}"/>
              </a:ext>
            </a:extLst>
          </p:cNvPr>
          <p:cNvSpPr txBox="1">
            <a:spLocks/>
          </p:cNvSpPr>
          <p:nvPr/>
        </p:nvSpPr>
        <p:spPr>
          <a:xfrm>
            <a:off x="13203261" y="8026400"/>
            <a:ext cx="3054327" cy="1117600"/>
          </a:xfrm>
          <a:custGeom>
            <a:avLst/>
            <a:gdLst>
              <a:gd name="connsiteX0" fmla="*/ 0 w 3051969"/>
              <a:gd name="connsiteY0" fmla="*/ 0 h 1117600"/>
              <a:gd name="connsiteX1" fmla="*/ 3051969 w 3051969"/>
              <a:gd name="connsiteY1" fmla="*/ 0 h 1117600"/>
              <a:gd name="connsiteX2" fmla="*/ 3051969 w 3051969"/>
              <a:gd name="connsiteY2" fmla="*/ 1117600 h 1117600"/>
              <a:gd name="connsiteX3" fmla="*/ 0 w 3051969"/>
              <a:gd name="connsiteY3" fmla="*/ 1117600 h 1117600"/>
              <a:gd name="connsiteX4" fmla="*/ 0 w 3051969"/>
              <a:gd name="connsiteY4" fmla="*/ 0 h 1117600"/>
              <a:gd name="connsiteX0" fmla="*/ 0 w 3060677"/>
              <a:gd name="connsiteY0" fmla="*/ 1088572 h 1117600"/>
              <a:gd name="connsiteX1" fmla="*/ 3060677 w 3060677"/>
              <a:gd name="connsiteY1" fmla="*/ 0 h 1117600"/>
              <a:gd name="connsiteX2" fmla="*/ 3060677 w 3060677"/>
              <a:gd name="connsiteY2" fmla="*/ 1117600 h 1117600"/>
              <a:gd name="connsiteX3" fmla="*/ 8708 w 3060677"/>
              <a:gd name="connsiteY3" fmla="*/ 1117600 h 1117600"/>
              <a:gd name="connsiteX4" fmla="*/ 0 w 3060677"/>
              <a:gd name="connsiteY4" fmla="*/ 1088572 h 1117600"/>
              <a:gd name="connsiteX0" fmla="*/ 0 w 3054327"/>
              <a:gd name="connsiteY0" fmla="*/ 1117147 h 1117600"/>
              <a:gd name="connsiteX1" fmla="*/ 3054327 w 3054327"/>
              <a:gd name="connsiteY1" fmla="*/ 0 h 1117600"/>
              <a:gd name="connsiteX2" fmla="*/ 3054327 w 3054327"/>
              <a:gd name="connsiteY2" fmla="*/ 1117600 h 1117600"/>
              <a:gd name="connsiteX3" fmla="*/ 2358 w 3054327"/>
              <a:gd name="connsiteY3" fmla="*/ 1117600 h 1117600"/>
              <a:gd name="connsiteX4" fmla="*/ 0 w 3054327"/>
              <a:gd name="connsiteY4" fmla="*/ 1117147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327" h="1117600">
                <a:moveTo>
                  <a:pt x="0" y="1117147"/>
                </a:moveTo>
                <a:lnTo>
                  <a:pt x="3054327" y="0"/>
                </a:lnTo>
                <a:lnTo>
                  <a:pt x="3054327" y="1117600"/>
                </a:lnTo>
                <a:lnTo>
                  <a:pt x="2358" y="1117600"/>
                </a:lnTo>
                <a:lnTo>
                  <a:pt x="0" y="1117147"/>
                </a:lnTo>
                <a:close/>
              </a:path>
            </a:pathLst>
          </a:custGeom>
          <a:solidFill>
            <a:srgbClr val="EB5D0B"/>
          </a:solidFill>
        </p:spPr>
        <p:txBody>
          <a:bodyPr vert="horz" lIns="91440" tIns="45720" rIns="91440" bIns="45720" rtlCol="0" anchor="t">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350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ts val="2880"/>
              </a:lnSpc>
              <a:spcBef>
                <a:spcPts val="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ts val="2800"/>
              </a:lnSpc>
              <a:spcBef>
                <a:spcPts val="0"/>
              </a:spcBef>
              <a:spcAft>
                <a:spcPts val="600"/>
              </a:spcAft>
              <a:buFont typeface="Arial" panose="020B0604020202020204" pitchFamily="34" charset="0"/>
              <a:buNone/>
              <a:defRPr sz="2000" kern="1200">
                <a:solidFill>
                  <a:schemeClr val="tx1"/>
                </a:solidFill>
                <a:latin typeface="Impact" panose="020B0806030902050204" pitchFamily="34" charset="0"/>
                <a:ea typeface="+mn-ea"/>
                <a:cs typeface="Arial" panose="020B0604020202020204" pitchFamily="34" charset="0"/>
              </a:defRPr>
            </a:lvl3pPr>
            <a:lvl4pPr marL="0" indent="0" algn="l" defTabSz="1219170" rtl="0" eaLnBrk="1" latinLnBrk="0" hangingPunct="1">
              <a:lnSpc>
                <a:spcPts val="26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ts val="2000"/>
              </a:lnSpc>
              <a:spcBef>
                <a:spcPts val="0"/>
              </a:spcBef>
              <a:spcAft>
                <a:spcPts val="1200"/>
              </a:spcAft>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 </a:t>
            </a:r>
            <a:endParaRPr lang="en-US" dirty="0"/>
          </a:p>
        </p:txBody>
      </p:sp>
      <p:sp>
        <p:nvSpPr>
          <p:cNvPr id="3" name="Title 2">
            <a:extLst>
              <a:ext uri="{FF2B5EF4-FFF2-40B4-BE49-F238E27FC236}">
                <a16:creationId xmlns:a16="http://schemas.microsoft.com/office/drawing/2014/main" id="{D09098B4-AD65-C24B-BE9B-249C447E612D}"/>
              </a:ext>
            </a:extLst>
          </p:cNvPr>
          <p:cNvSpPr>
            <a:spLocks noGrp="1"/>
          </p:cNvSpPr>
          <p:nvPr>
            <p:ph type="title"/>
          </p:nvPr>
        </p:nvSpPr>
        <p:spPr/>
        <p:txBody>
          <a:bodyPr/>
          <a:lstStyle/>
          <a:p>
            <a:r>
              <a:rPr lang="en-US" dirty="0"/>
              <a:t>JOB </a:t>
            </a:r>
            <a:br>
              <a:rPr lang="en-US" dirty="0"/>
            </a:br>
            <a:r>
              <a:rPr lang="en-US" dirty="0">
                <a:solidFill>
                  <a:srgbClr val="EB5D0B"/>
                </a:solidFill>
              </a:rPr>
              <a:t>PROFILES</a:t>
            </a:r>
          </a:p>
        </p:txBody>
      </p:sp>
      <p:sp>
        <p:nvSpPr>
          <p:cNvPr id="4" name="Content Placeholder 3">
            <a:extLst>
              <a:ext uri="{FF2B5EF4-FFF2-40B4-BE49-F238E27FC236}">
                <a16:creationId xmlns:a16="http://schemas.microsoft.com/office/drawing/2014/main" id="{E10D85B8-8F2F-E141-AEA4-D302E0D496CF}"/>
              </a:ext>
            </a:extLst>
          </p:cNvPr>
          <p:cNvSpPr>
            <a:spLocks noGrp="1"/>
          </p:cNvSpPr>
          <p:nvPr>
            <p:ph idx="1"/>
          </p:nvPr>
        </p:nvSpPr>
        <p:spPr>
          <a:xfrm>
            <a:off x="553453" y="2220205"/>
            <a:ext cx="8565147" cy="1156089"/>
          </a:xfrm>
        </p:spPr>
        <p:txBody>
          <a:bodyPr/>
          <a:lstStyle/>
          <a:p>
            <a:r>
              <a:rPr lang="en-NZ" dirty="0"/>
              <a:t>Looking at the profiles, which skills might be needed for each job role and why?</a:t>
            </a:r>
          </a:p>
        </p:txBody>
      </p:sp>
      <p:sp>
        <p:nvSpPr>
          <p:cNvPr id="5" name="Text Placeholder 4">
            <a:extLst>
              <a:ext uri="{FF2B5EF4-FFF2-40B4-BE49-F238E27FC236}">
                <a16:creationId xmlns:a16="http://schemas.microsoft.com/office/drawing/2014/main" id="{62205C22-F41F-C941-B487-DAA57B6C6C42}"/>
              </a:ext>
            </a:extLst>
          </p:cNvPr>
          <p:cNvSpPr>
            <a:spLocks noGrp="1"/>
          </p:cNvSpPr>
          <p:nvPr>
            <p:ph type="body" sz="quarter" idx="16"/>
          </p:nvPr>
        </p:nvSpPr>
        <p:spPr>
          <a:xfrm>
            <a:off x="555730" y="3662405"/>
            <a:ext cx="3225800" cy="4043362"/>
          </a:xfrm>
          <a:prstGeom prst="rect">
            <a:avLst/>
          </a:prstGeom>
        </p:spPr>
        <p:txBody>
          <a:bodyPr/>
          <a:lstStyle/>
          <a:p>
            <a:pPr lvl="2"/>
            <a:r>
              <a:rPr lang="en-NZ" dirty="0">
                <a:solidFill>
                  <a:srgbClr val="EB5D0B"/>
                </a:solidFill>
              </a:rPr>
              <a:t>TENNIS COACH</a:t>
            </a:r>
          </a:p>
          <a:p>
            <a:pPr marL="342900" lvl="3" indent="-342900">
              <a:buFont typeface="Arial" panose="020B0604020202020204" pitchFamily="34" charset="0"/>
              <a:buChar char="•"/>
            </a:pPr>
            <a:r>
              <a:rPr lang="en-NZ" dirty="0"/>
              <a:t>Giving advice to tennis players.</a:t>
            </a:r>
          </a:p>
          <a:p>
            <a:pPr marL="342900" lvl="3" indent="-342900">
              <a:buFont typeface="Arial" panose="020B0604020202020204" pitchFamily="34" charset="0"/>
              <a:buChar char="•"/>
            </a:pPr>
            <a:r>
              <a:rPr lang="en-NZ" dirty="0"/>
              <a:t>Understanding tennis techniques.</a:t>
            </a:r>
          </a:p>
          <a:p>
            <a:pPr marL="342900" lvl="3" indent="-342900">
              <a:buFont typeface="Arial" panose="020B0604020202020204" pitchFamily="34" charset="0"/>
              <a:buChar char="•"/>
            </a:pPr>
            <a:r>
              <a:rPr lang="en-NZ" dirty="0"/>
              <a:t>Motivating players and encouraging them to progress.</a:t>
            </a:r>
          </a:p>
          <a:p>
            <a:pPr marL="342900" lvl="3" indent="-342900">
              <a:buFont typeface="Arial" panose="020B0604020202020204" pitchFamily="34" charset="0"/>
              <a:buChar char="•"/>
            </a:pPr>
            <a:r>
              <a:rPr lang="en-NZ" dirty="0"/>
              <a:t>Implementing training routines.</a:t>
            </a:r>
          </a:p>
        </p:txBody>
      </p:sp>
      <p:sp>
        <p:nvSpPr>
          <p:cNvPr id="6" name="Text Placeholder 5">
            <a:extLst>
              <a:ext uri="{FF2B5EF4-FFF2-40B4-BE49-F238E27FC236}">
                <a16:creationId xmlns:a16="http://schemas.microsoft.com/office/drawing/2014/main" id="{8DCF3E33-DBAB-184E-828F-33CD8B32E5FD}"/>
              </a:ext>
            </a:extLst>
          </p:cNvPr>
          <p:cNvSpPr>
            <a:spLocks noGrp="1"/>
          </p:cNvSpPr>
          <p:nvPr>
            <p:ph type="body" sz="quarter" idx="17"/>
          </p:nvPr>
        </p:nvSpPr>
        <p:spPr>
          <a:xfrm>
            <a:off x="4401419" y="3662405"/>
            <a:ext cx="3225800" cy="4043362"/>
          </a:xfrm>
          <a:prstGeom prst="rect">
            <a:avLst/>
          </a:prstGeom>
        </p:spPr>
        <p:txBody>
          <a:bodyPr/>
          <a:lstStyle/>
          <a:p>
            <a:pPr lvl="2"/>
            <a:r>
              <a:rPr lang="en-NZ" dirty="0">
                <a:solidFill>
                  <a:srgbClr val="EB5D0B"/>
                </a:solidFill>
              </a:rPr>
              <a:t>NUTRITIONIST</a:t>
            </a:r>
          </a:p>
          <a:p>
            <a:pPr marL="342900" lvl="3" indent="-342900">
              <a:buFont typeface="Arial" panose="020B0604020202020204" pitchFamily="34" charset="0"/>
              <a:buChar char="•"/>
            </a:pPr>
            <a:r>
              <a:rPr lang="en-NZ" dirty="0"/>
              <a:t>Keeping up to date with the latest information and research.</a:t>
            </a:r>
          </a:p>
          <a:p>
            <a:pPr marL="342900" lvl="3" indent="-342900">
              <a:buFont typeface="Arial" panose="020B0604020202020204" pitchFamily="34" charset="0"/>
              <a:buChar char="•"/>
            </a:pPr>
            <a:r>
              <a:rPr lang="en-NZ" dirty="0"/>
              <a:t>Giving advice on how to eat better.</a:t>
            </a:r>
          </a:p>
          <a:p>
            <a:pPr marL="342900" lvl="3" indent="-342900">
              <a:buFont typeface="Arial" panose="020B0604020202020204" pitchFamily="34" charset="0"/>
              <a:buChar char="•"/>
            </a:pPr>
            <a:r>
              <a:rPr lang="en-NZ" dirty="0"/>
              <a:t>Motivating people and creating nutrition plans.</a:t>
            </a:r>
          </a:p>
        </p:txBody>
      </p:sp>
      <p:sp>
        <p:nvSpPr>
          <p:cNvPr id="7" name="Text Placeholder 6">
            <a:extLst>
              <a:ext uri="{FF2B5EF4-FFF2-40B4-BE49-F238E27FC236}">
                <a16:creationId xmlns:a16="http://schemas.microsoft.com/office/drawing/2014/main" id="{280B58BF-5409-894E-8B60-2A9FD2C8675E}"/>
              </a:ext>
            </a:extLst>
          </p:cNvPr>
          <p:cNvSpPr>
            <a:spLocks noGrp="1"/>
          </p:cNvSpPr>
          <p:nvPr>
            <p:ph type="body" sz="quarter" idx="18"/>
          </p:nvPr>
        </p:nvSpPr>
        <p:spPr>
          <a:xfrm>
            <a:off x="8247108" y="3662405"/>
            <a:ext cx="3348000" cy="4043362"/>
          </a:xfrm>
          <a:prstGeom prst="rect">
            <a:avLst/>
          </a:prstGeom>
        </p:spPr>
        <p:txBody>
          <a:bodyPr/>
          <a:lstStyle/>
          <a:p>
            <a:pPr lvl="2"/>
            <a:r>
              <a:rPr lang="en-NZ" dirty="0">
                <a:solidFill>
                  <a:srgbClr val="EB5D0B"/>
                </a:solidFill>
              </a:rPr>
              <a:t>FINANCE BUSINESS PARTNER</a:t>
            </a:r>
          </a:p>
          <a:p>
            <a:pPr marL="342900" lvl="3" indent="-342900">
              <a:buFont typeface="Arial" panose="020B0604020202020204" pitchFamily="34" charset="0"/>
              <a:buChar char="•"/>
            </a:pPr>
            <a:r>
              <a:rPr lang="en-NZ" dirty="0"/>
              <a:t>Organising budgets and processing invoices.</a:t>
            </a:r>
          </a:p>
          <a:p>
            <a:pPr marL="342900" lvl="3" indent="-342900">
              <a:buFont typeface="Arial" panose="020B0604020202020204" pitchFamily="34" charset="0"/>
              <a:buChar char="•"/>
            </a:pPr>
            <a:r>
              <a:rPr lang="en-NZ" dirty="0"/>
              <a:t>Keeping track of spends and costs associated with contractors.</a:t>
            </a:r>
          </a:p>
          <a:p>
            <a:pPr marL="342900" lvl="3" indent="-342900">
              <a:buFont typeface="Arial" panose="020B0604020202020204" pitchFamily="34" charset="0"/>
              <a:buChar char="•"/>
            </a:pPr>
            <a:r>
              <a:rPr lang="en-NZ" dirty="0"/>
              <a:t>Planning ahead and projecting income.</a:t>
            </a:r>
          </a:p>
        </p:txBody>
      </p:sp>
      <p:sp>
        <p:nvSpPr>
          <p:cNvPr id="8" name="Slide Number Placeholder 5">
            <a:extLst>
              <a:ext uri="{FF2B5EF4-FFF2-40B4-BE49-F238E27FC236}">
                <a16:creationId xmlns:a16="http://schemas.microsoft.com/office/drawing/2014/main" id="{37812F02-4682-DE4E-BD29-52A4E020AF3A}"/>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pPr/>
              <a:t>6</a:t>
            </a:fld>
            <a:endParaRPr lang="en-US" sz="1500" dirty="0"/>
          </a:p>
        </p:txBody>
      </p:sp>
      <p:pic>
        <p:nvPicPr>
          <p:cNvPr id="12" name="Picture 11">
            <a:extLst>
              <a:ext uri="{FF2B5EF4-FFF2-40B4-BE49-F238E27FC236}">
                <a16:creationId xmlns:a16="http://schemas.microsoft.com/office/drawing/2014/main" id="{02E9B12C-7481-B54F-8B80-DA7A0A75F8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2214997" y="3625532"/>
            <a:ext cx="3348001" cy="4117108"/>
          </a:xfrm>
          <a:prstGeom prst="rect">
            <a:avLst/>
          </a:prstGeom>
        </p:spPr>
      </p:pic>
    </p:spTree>
    <p:extLst>
      <p:ext uri="{BB962C8B-B14F-4D97-AF65-F5344CB8AC3E}">
        <p14:creationId xmlns:p14="http://schemas.microsoft.com/office/powerpoint/2010/main" val="341459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DF45-F353-ED46-9869-923CA7CFBED4}"/>
              </a:ext>
            </a:extLst>
          </p:cNvPr>
          <p:cNvSpPr>
            <a:spLocks noGrp="1"/>
          </p:cNvSpPr>
          <p:nvPr>
            <p:ph type="title"/>
          </p:nvPr>
        </p:nvSpPr>
        <p:spPr/>
        <p:txBody>
          <a:bodyPr/>
          <a:lstStyle/>
          <a:p>
            <a:r>
              <a:rPr lang="en-NZ" dirty="0"/>
              <a:t>LISTEN TO THE PROFESSIONALS IN THIS VIDEO - </a:t>
            </a:r>
            <a:br>
              <a:rPr lang="en-NZ" dirty="0"/>
            </a:br>
            <a:r>
              <a:rPr lang="en-NZ" dirty="0">
                <a:solidFill>
                  <a:srgbClr val="EB5D0B"/>
                </a:solidFill>
              </a:rPr>
              <a:t>WHICH SKILLS ARE NEEDED FOR </a:t>
            </a:r>
            <a:br>
              <a:rPr lang="en-NZ" dirty="0">
                <a:solidFill>
                  <a:srgbClr val="EB5D0B"/>
                </a:solidFill>
              </a:rPr>
            </a:br>
            <a:r>
              <a:rPr lang="en-NZ" dirty="0">
                <a:solidFill>
                  <a:srgbClr val="EB5D0B"/>
                </a:solidFill>
              </a:rPr>
              <a:t>EACH JOB ROLE </a:t>
            </a:r>
            <a:br>
              <a:rPr lang="en-NZ" dirty="0">
                <a:solidFill>
                  <a:srgbClr val="EB5D0B"/>
                </a:solidFill>
              </a:rPr>
            </a:br>
            <a:r>
              <a:rPr lang="en-NZ" dirty="0">
                <a:solidFill>
                  <a:srgbClr val="EB5D0B"/>
                </a:solidFill>
              </a:rPr>
              <a:t>AND WHY?</a:t>
            </a:r>
            <a:endParaRPr lang="en-US" dirty="0">
              <a:solidFill>
                <a:srgbClr val="EB5D0B"/>
              </a:solidFill>
            </a:endParaRPr>
          </a:p>
        </p:txBody>
      </p:sp>
      <p:sp>
        <p:nvSpPr>
          <p:cNvPr id="4" name="Slide Number Placeholder 5">
            <a:extLst>
              <a:ext uri="{FF2B5EF4-FFF2-40B4-BE49-F238E27FC236}">
                <a16:creationId xmlns:a16="http://schemas.microsoft.com/office/drawing/2014/main" id="{C124C795-E85A-3947-AF72-A71BE489DFD3}"/>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solidFill>
                  <a:schemeClr val="tx1"/>
                </a:solidFill>
              </a:rPr>
              <a:pPr/>
              <a:t>7</a:t>
            </a:fld>
            <a:endParaRPr lang="en-US" sz="1500" dirty="0">
              <a:solidFill>
                <a:schemeClr val="tx1"/>
              </a:solidFill>
            </a:endParaRPr>
          </a:p>
        </p:txBody>
      </p:sp>
      <p:pic>
        <p:nvPicPr>
          <p:cNvPr id="6" name="Picture 5">
            <a:hlinkClick r:id="rId3"/>
            <a:extLst>
              <a:ext uri="{FF2B5EF4-FFF2-40B4-BE49-F238E27FC236}">
                <a16:creationId xmlns:a16="http://schemas.microsoft.com/office/drawing/2014/main" id="{F6C674DF-C3FC-DC41-B2C1-F7EBBE621C8A}"/>
              </a:ext>
            </a:extLst>
          </p:cNvPr>
          <p:cNvPicPr>
            <a:picLocks noChangeAspect="1"/>
          </p:cNvPicPr>
          <p:nvPr/>
        </p:nvPicPr>
        <p:blipFill>
          <a:blip r:embed="rId4"/>
          <a:stretch>
            <a:fillRect/>
          </a:stretch>
        </p:blipFill>
        <p:spPr>
          <a:xfrm>
            <a:off x="7246144" y="3689350"/>
            <a:ext cx="1765300" cy="1765300"/>
          </a:xfrm>
          <a:prstGeom prst="rect">
            <a:avLst/>
          </a:prstGeom>
        </p:spPr>
      </p:pic>
      <p:sp>
        <p:nvSpPr>
          <p:cNvPr id="3" name="TextBox 2">
            <a:extLst>
              <a:ext uri="{FF2B5EF4-FFF2-40B4-BE49-F238E27FC236}">
                <a16:creationId xmlns:a16="http://schemas.microsoft.com/office/drawing/2014/main" id="{19845950-9EA3-E14E-94F6-64FC7ABD5A64}"/>
              </a:ext>
            </a:extLst>
          </p:cNvPr>
          <p:cNvSpPr txBox="1"/>
          <p:nvPr/>
        </p:nvSpPr>
        <p:spPr>
          <a:xfrm>
            <a:off x="3063875" y="90900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3414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erson in a wheelchair playing tennis&#10;&#10;Description automatically generated with medium confidence">
            <a:extLst>
              <a:ext uri="{FF2B5EF4-FFF2-40B4-BE49-F238E27FC236}">
                <a16:creationId xmlns:a16="http://schemas.microsoft.com/office/drawing/2014/main" id="{F44A139E-40E5-5D40-AD44-4E227E1D6F40}"/>
              </a:ext>
            </a:extLst>
          </p:cNvPr>
          <p:cNvPicPr>
            <a:picLocks noGrp="1" noChangeAspect="1"/>
          </p:cNvPicPr>
          <p:nvPr>
            <p:ph type="pic" sz="quarter" idx="15"/>
          </p:nvPr>
        </p:nvPicPr>
        <p:blipFill rotWithShape="1">
          <a:blip r:embed="rId3"/>
          <a:srcRect l="28341" r="9099" b="578"/>
          <a:stretch/>
        </p:blipFill>
        <p:spPr>
          <a:xfrm flipH="1">
            <a:off x="7943850" y="-13447"/>
            <a:ext cx="8313738" cy="9158092"/>
          </a:xfrm>
        </p:spPr>
      </p:pic>
      <p:sp>
        <p:nvSpPr>
          <p:cNvPr id="7" name="Rectangle 4">
            <a:extLst>
              <a:ext uri="{FF2B5EF4-FFF2-40B4-BE49-F238E27FC236}">
                <a16:creationId xmlns:a16="http://schemas.microsoft.com/office/drawing/2014/main" id="{EB799B34-41D6-8446-9A2D-1B21D7E1FE35}"/>
              </a:ext>
            </a:extLst>
          </p:cNvPr>
          <p:cNvSpPr/>
          <p:nvPr/>
        </p:nvSpPr>
        <p:spPr>
          <a:xfrm>
            <a:off x="13245353" y="8061139"/>
            <a:ext cx="3012235" cy="1082861"/>
          </a:xfrm>
          <a:custGeom>
            <a:avLst/>
            <a:gdLst>
              <a:gd name="connsiteX0" fmla="*/ 0 w 2945000"/>
              <a:gd name="connsiteY0" fmla="*/ 0 h 1069414"/>
              <a:gd name="connsiteX1" fmla="*/ 2945000 w 2945000"/>
              <a:gd name="connsiteY1" fmla="*/ 0 h 1069414"/>
              <a:gd name="connsiteX2" fmla="*/ 2945000 w 2945000"/>
              <a:gd name="connsiteY2" fmla="*/ 1069414 h 1069414"/>
              <a:gd name="connsiteX3" fmla="*/ 0 w 2945000"/>
              <a:gd name="connsiteY3" fmla="*/ 1069414 h 1069414"/>
              <a:gd name="connsiteX4" fmla="*/ 0 w 2945000"/>
              <a:gd name="connsiteY4" fmla="*/ 0 h 1069414"/>
              <a:gd name="connsiteX0" fmla="*/ 0 w 2945000"/>
              <a:gd name="connsiteY0" fmla="*/ 1069414 h 1069414"/>
              <a:gd name="connsiteX1" fmla="*/ 2945000 w 2945000"/>
              <a:gd name="connsiteY1" fmla="*/ 0 h 1069414"/>
              <a:gd name="connsiteX2" fmla="*/ 2945000 w 2945000"/>
              <a:gd name="connsiteY2" fmla="*/ 1069414 h 1069414"/>
              <a:gd name="connsiteX3" fmla="*/ 0 w 2945000"/>
              <a:gd name="connsiteY3" fmla="*/ 1069414 h 1069414"/>
            </a:gdLst>
            <a:ahLst/>
            <a:cxnLst>
              <a:cxn ang="0">
                <a:pos x="connsiteX0" y="connsiteY0"/>
              </a:cxn>
              <a:cxn ang="0">
                <a:pos x="connsiteX1" y="connsiteY1"/>
              </a:cxn>
              <a:cxn ang="0">
                <a:pos x="connsiteX2" y="connsiteY2"/>
              </a:cxn>
              <a:cxn ang="0">
                <a:pos x="connsiteX3" y="connsiteY3"/>
              </a:cxn>
            </a:cxnLst>
            <a:rect l="l" t="t" r="r" b="b"/>
            <a:pathLst>
              <a:path w="2945000" h="1069414">
                <a:moveTo>
                  <a:pt x="0" y="1069414"/>
                </a:moveTo>
                <a:lnTo>
                  <a:pt x="2945000" y="0"/>
                </a:lnTo>
                <a:lnTo>
                  <a:pt x="2945000" y="1069414"/>
                </a:lnTo>
                <a:lnTo>
                  <a:pt x="0" y="106941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7FFC16-E0AC-A94D-9A52-33ED0D15334F}"/>
              </a:ext>
            </a:extLst>
          </p:cNvPr>
          <p:cNvSpPr>
            <a:spLocks noGrp="1"/>
          </p:cNvSpPr>
          <p:nvPr>
            <p:ph type="title"/>
          </p:nvPr>
        </p:nvSpPr>
        <p:spPr/>
        <p:txBody>
          <a:bodyPr/>
          <a:lstStyle/>
          <a:p>
            <a:r>
              <a:rPr lang="en-US" dirty="0"/>
              <a:t>DISCUSSION</a:t>
            </a:r>
          </a:p>
        </p:txBody>
      </p:sp>
      <p:sp>
        <p:nvSpPr>
          <p:cNvPr id="5" name="Content Placeholder 4">
            <a:extLst>
              <a:ext uri="{FF2B5EF4-FFF2-40B4-BE49-F238E27FC236}">
                <a16:creationId xmlns:a16="http://schemas.microsoft.com/office/drawing/2014/main" id="{72D0E996-BA58-1843-A06D-75C62A9DC663}"/>
              </a:ext>
            </a:extLst>
          </p:cNvPr>
          <p:cNvSpPr>
            <a:spLocks noGrp="1"/>
          </p:cNvSpPr>
          <p:nvPr>
            <p:ph idx="1"/>
          </p:nvPr>
        </p:nvSpPr>
        <p:spPr>
          <a:xfrm>
            <a:off x="3118854" y="2222111"/>
            <a:ext cx="5332420" cy="2696253"/>
          </a:xfrm>
        </p:spPr>
        <p:txBody>
          <a:bodyPr/>
          <a:lstStyle/>
          <a:p>
            <a:pPr marL="342900" lvl="1" indent="-342900">
              <a:buFont typeface="Arial" panose="020B0604020202020204" pitchFamily="34" charset="0"/>
              <a:buChar char="•"/>
            </a:pPr>
            <a:r>
              <a:rPr lang="en-NZ" b="1" dirty="0"/>
              <a:t>How could a young person develop these skills?</a:t>
            </a:r>
            <a:br>
              <a:rPr lang="en-NZ" b="1" dirty="0"/>
            </a:br>
            <a:r>
              <a:rPr lang="en-NZ" dirty="0"/>
              <a:t>(For example, they could take leadership roles in school projects, show resilience when playing sports, or work on their motivation by starting a new hobby!)</a:t>
            </a:r>
            <a:br>
              <a:rPr lang="en-NZ" dirty="0"/>
            </a:br>
            <a:endParaRPr lang="en-NZ" dirty="0"/>
          </a:p>
          <a:p>
            <a:pPr marL="342900" lvl="1" indent="-342900">
              <a:buFont typeface="Arial" panose="020B0604020202020204" pitchFamily="34" charset="0"/>
              <a:buChar char="•"/>
            </a:pPr>
            <a:r>
              <a:rPr lang="en-NZ" b="1" dirty="0"/>
              <a:t>Do you think enough is done </a:t>
            </a:r>
            <a:br>
              <a:rPr lang="en-NZ" b="1" dirty="0"/>
            </a:br>
            <a:r>
              <a:rPr lang="en-NZ" b="1" dirty="0"/>
              <a:t>in school to prepare young people for the world of work? </a:t>
            </a:r>
            <a:br>
              <a:rPr lang="en-NZ" b="1" dirty="0"/>
            </a:br>
            <a:r>
              <a:rPr lang="en-NZ" b="1" dirty="0"/>
              <a:t>What more could be done?</a:t>
            </a:r>
            <a:endParaRPr lang="en-NZ" dirty="0"/>
          </a:p>
        </p:txBody>
      </p:sp>
      <p:sp>
        <p:nvSpPr>
          <p:cNvPr id="6" name="Slide Number Placeholder 5">
            <a:extLst>
              <a:ext uri="{FF2B5EF4-FFF2-40B4-BE49-F238E27FC236}">
                <a16:creationId xmlns:a16="http://schemas.microsoft.com/office/drawing/2014/main" id="{A002A555-EFCC-A942-9FF3-46E97599D10D}"/>
              </a:ext>
            </a:extLst>
          </p:cNvPr>
          <p:cNvSpPr>
            <a:spLocks noGrp="1"/>
          </p:cNvSpPr>
          <p:nvPr>
            <p:ph type="sldNum" sz="quarter" idx="12"/>
          </p:nvPr>
        </p:nvSpPr>
        <p:spPr/>
        <p:txBody>
          <a:bodyPr/>
          <a:lstStyle>
            <a:lvl1pPr>
              <a:defRPr>
                <a:solidFill>
                  <a:schemeClr val="bg1"/>
                </a:solidFill>
              </a:defRPr>
            </a:lvl1pPr>
          </a:lstStyle>
          <a:p>
            <a:fld id="{57B1CD7A-7017-9D44-9BF6-7318E2E51F89}" type="slidenum">
              <a:rPr lang="en-US" sz="1500" smtClean="0"/>
              <a:pPr/>
              <a:t>8</a:t>
            </a:fld>
            <a:endParaRPr lang="en-US" sz="1500" dirty="0"/>
          </a:p>
        </p:txBody>
      </p:sp>
    </p:spTree>
    <p:extLst>
      <p:ext uri="{BB962C8B-B14F-4D97-AF65-F5344CB8AC3E}">
        <p14:creationId xmlns:p14="http://schemas.microsoft.com/office/powerpoint/2010/main" val="11714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9668E-254C-3D47-BBEB-75BC7C8DC9D5}"/>
              </a:ext>
            </a:extLst>
          </p:cNvPr>
          <p:cNvSpPr>
            <a:spLocks noGrp="1"/>
          </p:cNvSpPr>
          <p:nvPr>
            <p:ph type="title"/>
          </p:nvPr>
        </p:nvSpPr>
        <p:spPr/>
        <p:txBody>
          <a:bodyPr/>
          <a:lstStyle/>
          <a:p>
            <a:r>
              <a:rPr lang="en-NZ" dirty="0"/>
              <a:t>PERSONAL REFLECTION</a:t>
            </a:r>
            <a:endParaRPr lang="en-US" dirty="0"/>
          </a:p>
        </p:txBody>
      </p:sp>
      <p:sp>
        <p:nvSpPr>
          <p:cNvPr id="3" name="Content Placeholder 2">
            <a:extLst>
              <a:ext uri="{FF2B5EF4-FFF2-40B4-BE49-F238E27FC236}">
                <a16:creationId xmlns:a16="http://schemas.microsoft.com/office/drawing/2014/main" id="{FBCCF560-4F19-F942-B23E-70777034FCEE}"/>
              </a:ext>
            </a:extLst>
          </p:cNvPr>
          <p:cNvSpPr>
            <a:spLocks noGrp="1"/>
          </p:cNvSpPr>
          <p:nvPr>
            <p:ph sz="quarter" idx="4"/>
          </p:nvPr>
        </p:nvSpPr>
        <p:spPr>
          <a:prstGeom prst="rect">
            <a:avLst/>
          </a:prstGeom>
        </p:spPr>
        <p:txBody>
          <a:bodyPr/>
          <a:lstStyle/>
          <a:p>
            <a:pPr marL="457200" lvl="3" indent="-457200">
              <a:buFont typeface="+mj-lt"/>
              <a:buAutoNum type="alphaUcPeriod"/>
            </a:pPr>
            <a:r>
              <a:rPr lang="en-NZ" b="1" dirty="0"/>
              <a:t>Give yourself a score out of 10 for each of these skills </a:t>
            </a:r>
            <a:br>
              <a:rPr lang="en-NZ" b="1" dirty="0"/>
            </a:br>
            <a:r>
              <a:rPr lang="en-NZ" b="1" dirty="0"/>
              <a:t>(10 = very confident in this skill, 0= I don’t have this skill at all). </a:t>
            </a:r>
            <a:endParaRPr lang="en-NZ" dirty="0"/>
          </a:p>
        </p:txBody>
      </p:sp>
      <p:sp>
        <p:nvSpPr>
          <p:cNvPr id="4" name="Content Placeholder 3">
            <a:extLst>
              <a:ext uri="{FF2B5EF4-FFF2-40B4-BE49-F238E27FC236}">
                <a16:creationId xmlns:a16="http://schemas.microsoft.com/office/drawing/2014/main" id="{98DF7AFB-7EAF-B545-B3F9-2D13BC840627}"/>
              </a:ext>
            </a:extLst>
          </p:cNvPr>
          <p:cNvSpPr>
            <a:spLocks noGrp="1"/>
          </p:cNvSpPr>
          <p:nvPr>
            <p:ph sz="quarter" idx="13"/>
          </p:nvPr>
        </p:nvSpPr>
        <p:spPr>
          <a:prstGeom prst="rect">
            <a:avLst/>
          </a:prstGeom>
        </p:spPr>
        <p:txBody>
          <a:bodyPr/>
          <a:lstStyle/>
          <a:p>
            <a:pPr marL="457200" lvl="3" indent="-457200">
              <a:buFont typeface="+mj-lt"/>
              <a:buAutoNum type="alphaUcPeriod" startAt="2"/>
            </a:pPr>
            <a:r>
              <a:rPr lang="en-NZ" b="1" dirty="0"/>
              <a:t>Pick one skill you would like </a:t>
            </a:r>
            <a:br>
              <a:rPr lang="en-NZ" b="1" dirty="0"/>
            </a:br>
            <a:r>
              <a:rPr lang="en-NZ" b="1" dirty="0"/>
              <a:t>to develop and decide on one action you could take in school, on work experience or at </a:t>
            </a:r>
            <a:br>
              <a:rPr lang="en-NZ" b="1" dirty="0"/>
            </a:br>
            <a:r>
              <a:rPr lang="en-NZ" b="1" dirty="0"/>
              <a:t>home to develop this transferrable skill.</a:t>
            </a:r>
            <a:endParaRPr lang="en-NZ" dirty="0"/>
          </a:p>
        </p:txBody>
      </p:sp>
      <p:sp>
        <p:nvSpPr>
          <p:cNvPr id="5" name="Content Placeholder 4">
            <a:extLst>
              <a:ext uri="{FF2B5EF4-FFF2-40B4-BE49-F238E27FC236}">
                <a16:creationId xmlns:a16="http://schemas.microsoft.com/office/drawing/2014/main" id="{11A708D2-F623-4E45-B515-FE7A0EF1C35D}"/>
              </a:ext>
            </a:extLst>
          </p:cNvPr>
          <p:cNvSpPr>
            <a:spLocks noGrp="1"/>
          </p:cNvSpPr>
          <p:nvPr>
            <p:ph sz="quarter" idx="14"/>
          </p:nvPr>
        </p:nvSpPr>
        <p:spPr>
          <a:prstGeom prst="rect">
            <a:avLst/>
          </a:prstGeom>
        </p:spPr>
        <p:txBody>
          <a:bodyPr/>
          <a:lstStyle/>
          <a:p>
            <a:pPr marL="457200" lvl="1" indent="-457200">
              <a:lnSpc>
                <a:spcPct val="150000"/>
              </a:lnSpc>
              <a:buFont typeface="+mj-lt"/>
              <a:buAutoNum type="arabicPeriod"/>
            </a:pPr>
            <a:r>
              <a:rPr lang="en-NZ" b="1" dirty="0"/>
              <a:t>Communication</a:t>
            </a:r>
            <a:endParaRPr lang="en-NZ" dirty="0"/>
          </a:p>
          <a:p>
            <a:pPr marL="457200" lvl="1" indent="-457200">
              <a:lnSpc>
                <a:spcPct val="150000"/>
              </a:lnSpc>
              <a:buFont typeface="+mj-lt"/>
              <a:buAutoNum type="arabicPeriod"/>
            </a:pPr>
            <a:r>
              <a:rPr lang="en-NZ" b="1" dirty="0"/>
              <a:t>Self-management</a:t>
            </a:r>
            <a:endParaRPr lang="en-NZ" dirty="0"/>
          </a:p>
          <a:p>
            <a:pPr marL="457200" lvl="1" indent="-457200">
              <a:lnSpc>
                <a:spcPct val="150000"/>
              </a:lnSpc>
              <a:buFont typeface="+mj-lt"/>
              <a:buAutoNum type="arabicPeriod"/>
            </a:pPr>
            <a:r>
              <a:rPr lang="en-NZ" b="1" dirty="0"/>
              <a:t>Team-player</a:t>
            </a:r>
            <a:endParaRPr lang="en-NZ" dirty="0"/>
          </a:p>
          <a:p>
            <a:pPr marL="457200" lvl="1" indent="-457200">
              <a:lnSpc>
                <a:spcPct val="150000"/>
              </a:lnSpc>
              <a:buFont typeface="+mj-lt"/>
              <a:buAutoNum type="arabicPeriod"/>
            </a:pPr>
            <a:r>
              <a:rPr lang="en-NZ" b="1" dirty="0"/>
              <a:t>Perseverance</a:t>
            </a:r>
            <a:endParaRPr lang="en-NZ" dirty="0"/>
          </a:p>
          <a:p>
            <a:pPr marL="457200" lvl="1" indent="-457200">
              <a:lnSpc>
                <a:spcPct val="150000"/>
              </a:lnSpc>
              <a:buFont typeface="+mj-lt"/>
              <a:buAutoNum type="arabicPeriod"/>
            </a:pPr>
            <a:r>
              <a:rPr lang="en-NZ" b="1" dirty="0"/>
              <a:t>Resilience</a:t>
            </a:r>
            <a:endParaRPr lang="en-NZ" dirty="0"/>
          </a:p>
          <a:p>
            <a:pPr marL="457200" lvl="1" indent="-457200">
              <a:lnSpc>
                <a:spcPct val="150000"/>
              </a:lnSpc>
              <a:buFont typeface="+mj-lt"/>
              <a:buAutoNum type="arabicPeriod"/>
            </a:pPr>
            <a:r>
              <a:rPr lang="en-NZ" b="1" dirty="0"/>
              <a:t>Respect</a:t>
            </a:r>
            <a:endParaRPr lang="en-NZ" dirty="0"/>
          </a:p>
        </p:txBody>
      </p:sp>
      <p:pic>
        <p:nvPicPr>
          <p:cNvPr id="9" name="Picture Placeholder 8">
            <a:extLst>
              <a:ext uri="{FF2B5EF4-FFF2-40B4-BE49-F238E27FC236}">
                <a16:creationId xmlns:a16="http://schemas.microsoft.com/office/drawing/2014/main" id="{66C0700E-4D55-1A4B-94CF-A391C7AAB3B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0" y="0"/>
            <a:ext cx="5410200" cy="9137650"/>
          </a:xfrm>
        </p:spPr>
      </p:pic>
      <p:sp>
        <p:nvSpPr>
          <p:cNvPr id="7" name="Slide Number Placeholder 5">
            <a:extLst>
              <a:ext uri="{FF2B5EF4-FFF2-40B4-BE49-F238E27FC236}">
                <a16:creationId xmlns:a16="http://schemas.microsoft.com/office/drawing/2014/main" id="{63524452-457A-0746-9A7B-B98D011C8658}"/>
              </a:ext>
            </a:extLst>
          </p:cNvPr>
          <p:cNvSpPr>
            <a:spLocks noGrp="1"/>
          </p:cNvSpPr>
          <p:nvPr>
            <p:ph type="sldNum" sz="quarter" idx="12"/>
          </p:nvPr>
        </p:nvSpPr>
        <p:spPr>
          <a:xfrm>
            <a:off x="12492574" y="8651596"/>
            <a:ext cx="3657957" cy="486833"/>
          </a:xfrm>
        </p:spPr>
        <p:txBody>
          <a:bodyPr/>
          <a:lstStyle>
            <a:lvl1pPr>
              <a:defRPr>
                <a:solidFill>
                  <a:schemeClr val="bg1"/>
                </a:solidFill>
              </a:defRPr>
            </a:lvl1pPr>
          </a:lstStyle>
          <a:p>
            <a:fld id="{57B1CD7A-7017-9D44-9BF6-7318E2E51F89}" type="slidenum">
              <a:rPr lang="en-US" sz="1500" smtClean="0"/>
              <a:pPr/>
              <a:t>9</a:t>
            </a:fld>
            <a:endParaRPr lang="en-US" sz="1500" dirty="0"/>
          </a:p>
        </p:txBody>
      </p:sp>
    </p:spTree>
    <p:extLst>
      <p:ext uri="{BB962C8B-B14F-4D97-AF65-F5344CB8AC3E}">
        <p14:creationId xmlns:p14="http://schemas.microsoft.com/office/powerpoint/2010/main" val="35035878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1561</TotalTime>
  <Words>1740</Words>
  <Application>Microsoft Office PowerPoint</Application>
  <PresentationFormat>Custom</PresentationFormat>
  <Paragraphs>163</Paragraphs>
  <Slides>9</Slides>
  <Notes>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Impact</vt:lpstr>
      <vt:lpstr>Office Theme</vt:lpstr>
      <vt:lpstr>EMPLOYABILITY: ADVANTAGE</vt:lpstr>
      <vt:lpstr>TEACHER NOTES</vt:lpstr>
      <vt:lpstr>ADVANTAGE: EMPLOYABILITY SKILLS </vt:lpstr>
      <vt:lpstr>SESSION  OBJECTIVES</vt:lpstr>
      <vt:lpstr>SKILLS, SKILLS, SKILLS</vt:lpstr>
      <vt:lpstr>JOB  PROFILES</vt:lpstr>
      <vt:lpstr>LISTEN TO THE PROFESSIONALS IN THIS VIDEO -  WHICH SKILLS ARE NEEDED FOR  EACH JOB ROLE  AND WHY?</vt:lpstr>
      <vt:lpstr>DISCUSSION</vt:lpstr>
      <vt:lpstr>PERSONAL 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Chase</dc:creator>
  <cp:lastModifiedBy>Michelle Gray</cp:lastModifiedBy>
  <cp:revision>56</cp:revision>
  <dcterms:created xsi:type="dcterms:W3CDTF">2020-12-08T22:36:56Z</dcterms:created>
  <dcterms:modified xsi:type="dcterms:W3CDTF">2022-08-22T11:03:01Z</dcterms:modified>
</cp:coreProperties>
</file>